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6" r:id="rId1"/>
  </p:sldMasterIdLst>
  <p:notesMasterIdLst>
    <p:notesMasterId r:id="rId31"/>
  </p:notesMasterIdLst>
  <p:sldIdLst>
    <p:sldId id="256" r:id="rId2"/>
    <p:sldId id="257" r:id="rId3"/>
    <p:sldId id="258" r:id="rId4"/>
    <p:sldId id="263" r:id="rId5"/>
    <p:sldId id="259" r:id="rId6"/>
    <p:sldId id="260" r:id="rId7"/>
    <p:sldId id="262" r:id="rId8"/>
    <p:sldId id="261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outlineView">
  <p:normalViewPr showOutlineIcons="0">
    <p:restoredLeft sz="34608"/>
    <p:restoredTop sz="86350"/>
  </p:normalViewPr>
  <p:slideViewPr>
    <p:cSldViewPr snapToGrid="0">
      <p:cViewPr varScale="1">
        <p:scale>
          <a:sx n="96" d="100"/>
          <a:sy n="96" d="100"/>
        </p:scale>
        <p:origin x="488" y="176"/>
      </p:cViewPr>
      <p:guideLst/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  <p:sld r:id="rId4" collapse="1"/>
    </p:sldLst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_rels/viewProps.xml.rels><?xml version="1.0" encoding="UTF-8" standalone="yes"?>
<Relationships xmlns="http://schemas.openxmlformats.org/package/2006/relationships"><Relationship Id="rId3" Type="http://schemas.openxmlformats.org/officeDocument/2006/relationships/slide" Target="slides/slide15.xml"/><Relationship Id="rId2" Type="http://schemas.openxmlformats.org/officeDocument/2006/relationships/slide" Target="slides/slide14.xml"/><Relationship Id="rId1" Type="http://schemas.openxmlformats.org/officeDocument/2006/relationships/slide" Target="slides/slide13.xml"/><Relationship Id="rId4" Type="http://schemas.openxmlformats.org/officeDocument/2006/relationships/slide" Target="slides/slide1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3CFF2C-D3D3-FF45-AC96-3867CAF5CA16}" type="datetimeFigureOut">
              <a:rPr lang="en-US" smtClean="0"/>
              <a:t>6/23/24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BBF360-E407-0A44-9D5C-DFFA0ABB13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8755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BBF360-E407-0A44-9D5C-DFFA0ABB139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7284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BBF360-E407-0A44-9D5C-DFFA0ABB139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05368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BBF360-E407-0A44-9D5C-DFFA0ABB139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9628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BBF360-E407-0A44-9D5C-DFFA0ABB139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471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BBF360-E407-0A44-9D5C-DFFA0ABB139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7921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BBF360-E407-0A44-9D5C-DFFA0ABB139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142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BBF360-E407-0A44-9D5C-DFFA0ABB139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4980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BBF360-E407-0A44-9D5C-DFFA0ABB139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6067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BBF360-E407-0A44-9D5C-DFFA0ABB139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647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BBF360-E407-0A44-9D5C-DFFA0ABB139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84025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BBF360-E407-0A44-9D5C-DFFA0ABB139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2696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BBF360-E407-0A44-9D5C-DFFA0ABB139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2956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BBF360-E407-0A44-9D5C-DFFA0ABB139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95184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BBF360-E407-0A44-9D5C-DFFA0ABB139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31998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BBF360-E407-0A44-9D5C-DFFA0ABB139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6245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BBF360-E407-0A44-9D5C-DFFA0ABB139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15438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BBF360-E407-0A44-9D5C-DFFA0ABB139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0497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BBF360-E407-0A44-9D5C-DFFA0ABB139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2670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BBF360-E407-0A44-9D5C-DFFA0ABB139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8930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BBF360-E407-0A44-9D5C-DFFA0ABB139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9110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BBF360-E407-0A44-9D5C-DFFA0ABB139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1082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BBF360-E407-0A44-9D5C-DFFA0ABB139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1406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9798E-90C4-48E6-B39B-37FF65347A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97100" y="1079500"/>
            <a:ext cx="7797799" cy="2138400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D95C8C-0A7F-40D9-A690-3D5898EFFE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08350" y="4113213"/>
            <a:ext cx="5575300" cy="1655762"/>
          </a:xfrm>
        </p:spPr>
        <p:txBody>
          <a:bodyPr/>
          <a:lstStyle>
            <a:lvl1pPr marL="0" indent="0" algn="ctr">
              <a:buNone/>
              <a:defRPr sz="2400" i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1322F3-E47A-4D6E-96A8-AB5C73BA990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6/23/24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7BF5CE-9E66-4FD5-949F-34E11607C6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EDAB7A-4032-416A-B04E-1F4878912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01C0CAB-6A03-4C6A-9FAA-219847753628}"/>
              </a:ext>
            </a:extLst>
          </p:cNvPr>
          <p:cNvCxnSpPr>
            <a:cxnSpLocks/>
          </p:cNvCxnSpPr>
          <p:nvPr/>
        </p:nvCxnSpPr>
        <p:spPr>
          <a:xfrm>
            <a:off x="5826000" y="3690871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982E0B2-AA9C-441C-A08E-A9DF9CF12116}"/>
              </a:ext>
            </a:extLst>
          </p:cNvPr>
          <p:cNvGrpSpPr/>
          <p:nvPr/>
        </p:nvGrpSpPr>
        <p:grpSpPr>
          <a:xfrm>
            <a:off x="9728046" y="4869342"/>
            <a:ext cx="1623711" cy="630920"/>
            <a:chOff x="9588346" y="4824892"/>
            <a:chExt cx="1623711" cy="630920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A4A2E074-C10D-4C57-AB72-B631E4D77102}"/>
                </a:ext>
              </a:extLst>
            </p:cNvPr>
            <p:cNvSpPr/>
            <p:nvPr/>
          </p:nvSpPr>
          <p:spPr>
            <a:xfrm rot="2700000" flipH="1">
              <a:off x="10267789" y="4452443"/>
              <a:ext cx="571820" cy="1316717"/>
            </a:xfrm>
            <a:custGeom>
              <a:avLst/>
              <a:gdLst>
                <a:gd name="connsiteX0" fmla="*/ 282417 w 571820"/>
                <a:gd name="connsiteY0" fmla="*/ 0 h 1316717"/>
                <a:gd name="connsiteX1" fmla="*/ 285910 w 571820"/>
                <a:gd name="connsiteY1" fmla="*/ 3175 h 1316717"/>
                <a:gd name="connsiteX2" fmla="*/ 287393 w 571820"/>
                <a:gd name="connsiteY2" fmla="*/ 1827 h 1316717"/>
                <a:gd name="connsiteX3" fmla="*/ 289403 w 571820"/>
                <a:gd name="connsiteY3" fmla="*/ 0 h 1316717"/>
                <a:gd name="connsiteX4" fmla="*/ 289403 w 571820"/>
                <a:gd name="connsiteY4" fmla="*/ 6349 h 1316717"/>
                <a:gd name="connsiteX5" fmla="*/ 309203 w 571820"/>
                <a:gd name="connsiteY5" fmla="*/ 24345 h 1316717"/>
                <a:gd name="connsiteX6" fmla="*/ 571820 w 571820"/>
                <a:gd name="connsiteY6" fmla="*/ 658359 h 1316717"/>
                <a:gd name="connsiteX7" fmla="*/ 309203 w 571820"/>
                <a:gd name="connsiteY7" fmla="*/ 1292372 h 1316717"/>
                <a:gd name="connsiteX8" fmla="*/ 289403 w 571820"/>
                <a:gd name="connsiteY8" fmla="*/ 1310368 h 1316717"/>
                <a:gd name="connsiteX9" fmla="*/ 289403 w 571820"/>
                <a:gd name="connsiteY9" fmla="*/ 1316717 h 1316717"/>
                <a:gd name="connsiteX10" fmla="*/ 287393 w 571820"/>
                <a:gd name="connsiteY10" fmla="*/ 1314890 h 1316717"/>
                <a:gd name="connsiteX11" fmla="*/ 285910 w 571820"/>
                <a:gd name="connsiteY11" fmla="*/ 1313542 h 1316717"/>
                <a:gd name="connsiteX12" fmla="*/ 282417 w 571820"/>
                <a:gd name="connsiteY12" fmla="*/ 1316717 h 1316717"/>
                <a:gd name="connsiteX13" fmla="*/ 282417 w 571820"/>
                <a:gd name="connsiteY13" fmla="*/ 1310367 h 1316717"/>
                <a:gd name="connsiteX14" fmla="*/ 262617 w 571820"/>
                <a:gd name="connsiteY14" fmla="*/ 1292372 h 1316717"/>
                <a:gd name="connsiteX15" fmla="*/ 0 w 571820"/>
                <a:gd name="connsiteY15" fmla="*/ 658358 h 1316717"/>
                <a:gd name="connsiteX16" fmla="*/ 262617 w 571820"/>
                <a:gd name="connsiteY16" fmla="*/ 24345 h 1316717"/>
                <a:gd name="connsiteX17" fmla="*/ 282417 w 571820"/>
                <a:gd name="connsiteY17" fmla="*/ 6349 h 1316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71820" h="1316717">
                  <a:moveTo>
                    <a:pt x="282417" y="0"/>
                  </a:moveTo>
                  <a:lnTo>
                    <a:pt x="285910" y="3175"/>
                  </a:lnTo>
                  <a:lnTo>
                    <a:pt x="287393" y="1827"/>
                  </a:lnTo>
                  <a:lnTo>
                    <a:pt x="289403" y="0"/>
                  </a:lnTo>
                  <a:lnTo>
                    <a:pt x="289403" y="6349"/>
                  </a:lnTo>
                  <a:lnTo>
                    <a:pt x="309203" y="24345"/>
                  </a:lnTo>
                  <a:cubicBezTo>
                    <a:pt x="471461" y="186603"/>
                    <a:pt x="571820" y="410761"/>
                    <a:pt x="571820" y="658359"/>
                  </a:cubicBezTo>
                  <a:cubicBezTo>
                    <a:pt x="571820" y="905956"/>
                    <a:pt x="471461" y="1130114"/>
                    <a:pt x="309203" y="1292372"/>
                  </a:cubicBezTo>
                  <a:lnTo>
                    <a:pt x="289403" y="1310368"/>
                  </a:lnTo>
                  <a:lnTo>
                    <a:pt x="289403" y="1316717"/>
                  </a:lnTo>
                  <a:lnTo>
                    <a:pt x="287393" y="1314890"/>
                  </a:lnTo>
                  <a:lnTo>
                    <a:pt x="285910" y="1313542"/>
                  </a:lnTo>
                  <a:lnTo>
                    <a:pt x="282417" y="1316717"/>
                  </a:lnTo>
                  <a:lnTo>
                    <a:pt x="282417" y="1310367"/>
                  </a:lnTo>
                  <a:lnTo>
                    <a:pt x="262617" y="1292372"/>
                  </a:lnTo>
                  <a:cubicBezTo>
                    <a:pt x="100359" y="1130113"/>
                    <a:pt x="0" y="905956"/>
                    <a:pt x="0" y="658358"/>
                  </a:cubicBezTo>
                  <a:cubicBezTo>
                    <a:pt x="0" y="410761"/>
                    <a:pt x="100359" y="186603"/>
                    <a:pt x="262617" y="24345"/>
                  </a:cubicBezTo>
                  <a:lnTo>
                    <a:pt x="282417" y="6349"/>
                  </a:ln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0B037EB3-1772-4BA8-A95A-E5DBDFEA32B0}"/>
                </a:ext>
              </a:extLst>
            </p:cNvPr>
            <p:cNvGrpSpPr/>
            <p:nvPr/>
          </p:nvGrpSpPr>
          <p:grpSpPr>
            <a:xfrm rot="2700000" flipH="1">
              <a:off x="10112436" y="4359902"/>
              <a:ext cx="571820" cy="1620000"/>
              <a:chOff x="8482785" y="4330454"/>
              <a:chExt cx="571820" cy="1620000"/>
            </a:xfrm>
          </p:grpSpPr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A1F47AC1-63D0-47F3-9728-1A0A0543494B}"/>
                  </a:ext>
                </a:extLst>
              </p:cNvPr>
              <p:cNvSpPr/>
              <p:nvPr/>
            </p:nvSpPr>
            <p:spPr>
              <a:xfrm>
                <a:off x="8482785" y="4333632"/>
                <a:ext cx="571820" cy="1311956"/>
              </a:xfrm>
              <a:custGeom>
                <a:avLst/>
                <a:gdLst>
                  <a:gd name="connsiteX0" fmla="*/ 282417 w 571820"/>
                  <a:gd name="connsiteY0" fmla="*/ 0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289403 w 571820"/>
                  <a:gd name="connsiteY4" fmla="*/ 6349 h 1316717"/>
                  <a:gd name="connsiteX5" fmla="*/ 309203 w 571820"/>
                  <a:gd name="connsiteY5" fmla="*/ 24345 h 1316717"/>
                  <a:gd name="connsiteX6" fmla="*/ 571820 w 571820"/>
                  <a:gd name="connsiteY6" fmla="*/ 658359 h 1316717"/>
                  <a:gd name="connsiteX7" fmla="*/ 309203 w 571820"/>
                  <a:gd name="connsiteY7" fmla="*/ 1292372 h 1316717"/>
                  <a:gd name="connsiteX8" fmla="*/ 289403 w 571820"/>
                  <a:gd name="connsiteY8" fmla="*/ 1310368 h 1316717"/>
                  <a:gd name="connsiteX9" fmla="*/ 289403 w 571820"/>
                  <a:gd name="connsiteY9" fmla="*/ 1316717 h 1316717"/>
                  <a:gd name="connsiteX10" fmla="*/ 287393 w 571820"/>
                  <a:gd name="connsiteY10" fmla="*/ 1314890 h 1316717"/>
                  <a:gd name="connsiteX11" fmla="*/ 285910 w 571820"/>
                  <a:gd name="connsiteY11" fmla="*/ 1313542 h 1316717"/>
                  <a:gd name="connsiteX12" fmla="*/ 282417 w 571820"/>
                  <a:gd name="connsiteY12" fmla="*/ 1316717 h 1316717"/>
                  <a:gd name="connsiteX13" fmla="*/ 282417 w 571820"/>
                  <a:gd name="connsiteY13" fmla="*/ 1310367 h 1316717"/>
                  <a:gd name="connsiteX14" fmla="*/ 262617 w 571820"/>
                  <a:gd name="connsiteY14" fmla="*/ 1292372 h 1316717"/>
                  <a:gd name="connsiteX15" fmla="*/ 0 w 571820"/>
                  <a:gd name="connsiteY15" fmla="*/ 658358 h 1316717"/>
                  <a:gd name="connsiteX16" fmla="*/ 262617 w 571820"/>
                  <a:gd name="connsiteY16" fmla="*/ 24345 h 1316717"/>
                  <a:gd name="connsiteX17" fmla="*/ 282417 w 571820"/>
                  <a:gd name="connsiteY17" fmla="*/ 6349 h 1316717"/>
                  <a:gd name="connsiteX0" fmla="*/ 282417 w 571820"/>
                  <a:gd name="connsiteY0" fmla="*/ 6349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289403 w 571820"/>
                  <a:gd name="connsiteY4" fmla="*/ 6349 h 1316717"/>
                  <a:gd name="connsiteX5" fmla="*/ 309203 w 571820"/>
                  <a:gd name="connsiteY5" fmla="*/ 24345 h 1316717"/>
                  <a:gd name="connsiteX6" fmla="*/ 571820 w 571820"/>
                  <a:gd name="connsiteY6" fmla="*/ 658359 h 1316717"/>
                  <a:gd name="connsiteX7" fmla="*/ 309203 w 571820"/>
                  <a:gd name="connsiteY7" fmla="*/ 1292372 h 1316717"/>
                  <a:gd name="connsiteX8" fmla="*/ 289403 w 571820"/>
                  <a:gd name="connsiteY8" fmla="*/ 1310368 h 1316717"/>
                  <a:gd name="connsiteX9" fmla="*/ 289403 w 571820"/>
                  <a:gd name="connsiteY9" fmla="*/ 1316717 h 1316717"/>
                  <a:gd name="connsiteX10" fmla="*/ 287393 w 571820"/>
                  <a:gd name="connsiteY10" fmla="*/ 1314890 h 1316717"/>
                  <a:gd name="connsiteX11" fmla="*/ 285910 w 571820"/>
                  <a:gd name="connsiteY11" fmla="*/ 1313542 h 1316717"/>
                  <a:gd name="connsiteX12" fmla="*/ 282417 w 571820"/>
                  <a:gd name="connsiteY12" fmla="*/ 1316717 h 1316717"/>
                  <a:gd name="connsiteX13" fmla="*/ 282417 w 571820"/>
                  <a:gd name="connsiteY13" fmla="*/ 1310367 h 1316717"/>
                  <a:gd name="connsiteX14" fmla="*/ 262617 w 571820"/>
                  <a:gd name="connsiteY14" fmla="*/ 1292372 h 1316717"/>
                  <a:gd name="connsiteX15" fmla="*/ 0 w 571820"/>
                  <a:gd name="connsiteY15" fmla="*/ 658358 h 1316717"/>
                  <a:gd name="connsiteX16" fmla="*/ 262617 w 571820"/>
                  <a:gd name="connsiteY16" fmla="*/ 24345 h 1316717"/>
                  <a:gd name="connsiteX17" fmla="*/ 282417 w 571820"/>
                  <a:gd name="connsiteY17" fmla="*/ 6349 h 1316717"/>
                  <a:gd name="connsiteX0" fmla="*/ 262617 w 571820"/>
                  <a:gd name="connsiteY0" fmla="*/ 24345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289403 w 571820"/>
                  <a:gd name="connsiteY4" fmla="*/ 6349 h 1316717"/>
                  <a:gd name="connsiteX5" fmla="*/ 309203 w 571820"/>
                  <a:gd name="connsiteY5" fmla="*/ 24345 h 1316717"/>
                  <a:gd name="connsiteX6" fmla="*/ 571820 w 571820"/>
                  <a:gd name="connsiteY6" fmla="*/ 658359 h 1316717"/>
                  <a:gd name="connsiteX7" fmla="*/ 309203 w 571820"/>
                  <a:gd name="connsiteY7" fmla="*/ 1292372 h 1316717"/>
                  <a:gd name="connsiteX8" fmla="*/ 289403 w 571820"/>
                  <a:gd name="connsiteY8" fmla="*/ 1310368 h 1316717"/>
                  <a:gd name="connsiteX9" fmla="*/ 289403 w 571820"/>
                  <a:gd name="connsiteY9" fmla="*/ 1316717 h 1316717"/>
                  <a:gd name="connsiteX10" fmla="*/ 287393 w 571820"/>
                  <a:gd name="connsiteY10" fmla="*/ 1314890 h 1316717"/>
                  <a:gd name="connsiteX11" fmla="*/ 285910 w 571820"/>
                  <a:gd name="connsiteY11" fmla="*/ 1313542 h 1316717"/>
                  <a:gd name="connsiteX12" fmla="*/ 282417 w 571820"/>
                  <a:gd name="connsiteY12" fmla="*/ 1316717 h 1316717"/>
                  <a:gd name="connsiteX13" fmla="*/ 282417 w 571820"/>
                  <a:gd name="connsiteY13" fmla="*/ 1310367 h 1316717"/>
                  <a:gd name="connsiteX14" fmla="*/ 262617 w 571820"/>
                  <a:gd name="connsiteY14" fmla="*/ 1292372 h 1316717"/>
                  <a:gd name="connsiteX15" fmla="*/ 0 w 571820"/>
                  <a:gd name="connsiteY15" fmla="*/ 658358 h 1316717"/>
                  <a:gd name="connsiteX16" fmla="*/ 262617 w 571820"/>
                  <a:gd name="connsiteY16" fmla="*/ 24345 h 1316717"/>
                  <a:gd name="connsiteX0" fmla="*/ 262617 w 571820"/>
                  <a:gd name="connsiteY0" fmla="*/ 24345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309203 w 571820"/>
                  <a:gd name="connsiteY4" fmla="*/ 24345 h 1316717"/>
                  <a:gd name="connsiteX5" fmla="*/ 571820 w 571820"/>
                  <a:gd name="connsiteY5" fmla="*/ 658359 h 1316717"/>
                  <a:gd name="connsiteX6" fmla="*/ 309203 w 571820"/>
                  <a:gd name="connsiteY6" fmla="*/ 1292372 h 1316717"/>
                  <a:gd name="connsiteX7" fmla="*/ 289403 w 571820"/>
                  <a:gd name="connsiteY7" fmla="*/ 1310368 h 1316717"/>
                  <a:gd name="connsiteX8" fmla="*/ 289403 w 571820"/>
                  <a:gd name="connsiteY8" fmla="*/ 1316717 h 1316717"/>
                  <a:gd name="connsiteX9" fmla="*/ 287393 w 571820"/>
                  <a:gd name="connsiteY9" fmla="*/ 1314890 h 1316717"/>
                  <a:gd name="connsiteX10" fmla="*/ 285910 w 571820"/>
                  <a:gd name="connsiteY10" fmla="*/ 1313542 h 1316717"/>
                  <a:gd name="connsiteX11" fmla="*/ 282417 w 571820"/>
                  <a:gd name="connsiteY11" fmla="*/ 1316717 h 1316717"/>
                  <a:gd name="connsiteX12" fmla="*/ 282417 w 571820"/>
                  <a:gd name="connsiteY12" fmla="*/ 1310367 h 1316717"/>
                  <a:gd name="connsiteX13" fmla="*/ 262617 w 571820"/>
                  <a:gd name="connsiteY13" fmla="*/ 1292372 h 1316717"/>
                  <a:gd name="connsiteX14" fmla="*/ 0 w 571820"/>
                  <a:gd name="connsiteY14" fmla="*/ 658358 h 1316717"/>
                  <a:gd name="connsiteX15" fmla="*/ 262617 w 571820"/>
                  <a:gd name="connsiteY15" fmla="*/ 24345 h 1316717"/>
                  <a:gd name="connsiteX0" fmla="*/ 262617 w 571820"/>
                  <a:gd name="connsiteY0" fmla="*/ 22518 h 1314890"/>
                  <a:gd name="connsiteX1" fmla="*/ 285910 w 571820"/>
                  <a:gd name="connsiteY1" fmla="*/ 1348 h 1314890"/>
                  <a:gd name="connsiteX2" fmla="*/ 287393 w 571820"/>
                  <a:gd name="connsiteY2" fmla="*/ 0 h 1314890"/>
                  <a:gd name="connsiteX3" fmla="*/ 309203 w 571820"/>
                  <a:gd name="connsiteY3" fmla="*/ 22518 h 1314890"/>
                  <a:gd name="connsiteX4" fmla="*/ 571820 w 571820"/>
                  <a:gd name="connsiteY4" fmla="*/ 656532 h 1314890"/>
                  <a:gd name="connsiteX5" fmla="*/ 309203 w 571820"/>
                  <a:gd name="connsiteY5" fmla="*/ 1290545 h 1314890"/>
                  <a:gd name="connsiteX6" fmla="*/ 289403 w 571820"/>
                  <a:gd name="connsiteY6" fmla="*/ 1308541 h 1314890"/>
                  <a:gd name="connsiteX7" fmla="*/ 289403 w 571820"/>
                  <a:gd name="connsiteY7" fmla="*/ 1314890 h 1314890"/>
                  <a:gd name="connsiteX8" fmla="*/ 287393 w 571820"/>
                  <a:gd name="connsiteY8" fmla="*/ 1313063 h 1314890"/>
                  <a:gd name="connsiteX9" fmla="*/ 285910 w 571820"/>
                  <a:gd name="connsiteY9" fmla="*/ 1311715 h 1314890"/>
                  <a:gd name="connsiteX10" fmla="*/ 282417 w 571820"/>
                  <a:gd name="connsiteY10" fmla="*/ 1314890 h 1314890"/>
                  <a:gd name="connsiteX11" fmla="*/ 282417 w 571820"/>
                  <a:gd name="connsiteY11" fmla="*/ 1308540 h 1314890"/>
                  <a:gd name="connsiteX12" fmla="*/ 262617 w 571820"/>
                  <a:gd name="connsiteY12" fmla="*/ 1290545 h 1314890"/>
                  <a:gd name="connsiteX13" fmla="*/ 0 w 571820"/>
                  <a:gd name="connsiteY13" fmla="*/ 656531 h 1314890"/>
                  <a:gd name="connsiteX14" fmla="*/ 262617 w 571820"/>
                  <a:gd name="connsiteY14" fmla="*/ 22518 h 1314890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85910 w 571820"/>
                  <a:gd name="connsiteY8" fmla="*/ 1310367 h 1313542"/>
                  <a:gd name="connsiteX9" fmla="*/ 282417 w 571820"/>
                  <a:gd name="connsiteY9" fmla="*/ 1313542 h 1313542"/>
                  <a:gd name="connsiteX10" fmla="*/ 282417 w 571820"/>
                  <a:gd name="connsiteY10" fmla="*/ 1307192 h 1313542"/>
                  <a:gd name="connsiteX11" fmla="*/ 262617 w 571820"/>
                  <a:gd name="connsiteY11" fmla="*/ 1289197 h 1313542"/>
                  <a:gd name="connsiteX12" fmla="*/ 0 w 571820"/>
                  <a:gd name="connsiteY12" fmla="*/ 655183 h 1313542"/>
                  <a:gd name="connsiteX13" fmla="*/ 262617 w 571820"/>
                  <a:gd name="connsiteY13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85910 w 571820"/>
                  <a:gd name="connsiteY8" fmla="*/ 1310367 h 1313542"/>
                  <a:gd name="connsiteX9" fmla="*/ 282417 w 571820"/>
                  <a:gd name="connsiteY9" fmla="*/ 1313542 h 1313542"/>
                  <a:gd name="connsiteX10" fmla="*/ 262617 w 571820"/>
                  <a:gd name="connsiteY10" fmla="*/ 1289197 h 1313542"/>
                  <a:gd name="connsiteX11" fmla="*/ 0 w 571820"/>
                  <a:gd name="connsiteY11" fmla="*/ 655183 h 1313542"/>
                  <a:gd name="connsiteX12" fmla="*/ 262617 w 571820"/>
                  <a:gd name="connsiteY12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85910 w 571820"/>
                  <a:gd name="connsiteY8" fmla="*/ 1310367 h 1313542"/>
                  <a:gd name="connsiteX9" fmla="*/ 262617 w 571820"/>
                  <a:gd name="connsiteY9" fmla="*/ 1289197 h 1313542"/>
                  <a:gd name="connsiteX10" fmla="*/ 0 w 571820"/>
                  <a:gd name="connsiteY10" fmla="*/ 655183 h 1313542"/>
                  <a:gd name="connsiteX11" fmla="*/ 262617 w 571820"/>
                  <a:gd name="connsiteY11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62617 w 571820"/>
                  <a:gd name="connsiteY8" fmla="*/ 1289197 h 1313542"/>
                  <a:gd name="connsiteX9" fmla="*/ 0 w 571820"/>
                  <a:gd name="connsiteY9" fmla="*/ 655183 h 1313542"/>
                  <a:gd name="connsiteX10" fmla="*/ 262617 w 571820"/>
                  <a:gd name="connsiteY10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62617 w 571820"/>
                  <a:gd name="connsiteY7" fmla="*/ 1289197 h 1313542"/>
                  <a:gd name="connsiteX8" fmla="*/ 0 w 571820"/>
                  <a:gd name="connsiteY8" fmla="*/ 655183 h 1313542"/>
                  <a:gd name="connsiteX9" fmla="*/ 262617 w 571820"/>
                  <a:gd name="connsiteY9" fmla="*/ 21170 h 1313542"/>
                  <a:gd name="connsiteX0" fmla="*/ 262617 w 571820"/>
                  <a:gd name="connsiteY0" fmla="*/ 21170 h 1364739"/>
                  <a:gd name="connsiteX1" fmla="*/ 285910 w 571820"/>
                  <a:gd name="connsiteY1" fmla="*/ 0 h 1364739"/>
                  <a:gd name="connsiteX2" fmla="*/ 309203 w 571820"/>
                  <a:gd name="connsiteY2" fmla="*/ 21170 h 1364739"/>
                  <a:gd name="connsiteX3" fmla="*/ 571820 w 571820"/>
                  <a:gd name="connsiteY3" fmla="*/ 655184 h 1364739"/>
                  <a:gd name="connsiteX4" fmla="*/ 309203 w 571820"/>
                  <a:gd name="connsiteY4" fmla="*/ 1289197 h 1364739"/>
                  <a:gd name="connsiteX5" fmla="*/ 289403 w 571820"/>
                  <a:gd name="connsiteY5" fmla="*/ 1307193 h 1364739"/>
                  <a:gd name="connsiteX6" fmla="*/ 177485 w 571820"/>
                  <a:gd name="connsiteY6" fmla="*/ 1364739 h 1364739"/>
                  <a:gd name="connsiteX7" fmla="*/ 262617 w 571820"/>
                  <a:gd name="connsiteY7" fmla="*/ 1289197 h 1364739"/>
                  <a:gd name="connsiteX8" fmla="*/ 0 w 571820"/>
                  <a:gd name="connsiteY8" fmla="*/ 655183 h 1364739"/>
                  <a:gd name="connsiteX9" fmla="*/ 262617 w 571820"/>
                  <a:gd name="connsiteY9" fmla="*/ 21170 h 1364739"/>
                  <a:gd name="connsiteX0" fmla="*/ 262617 w 571820"/>
                  <a:gd name="connsiteY0" fmla="*/ 21170 h 1364739"/>
                  <a:gd name="connsiteX1" fmla="*/ 285910 w 571820"/>
                  <a:gd name="connsiteY1" fmla="*/ 0 h 1364739"/>
                  <a:gd name="connsiteX2" fmla="*/ 309203 w 571820"/>
                  <a:gd name="connsiteY2" fmla="*/ 21170 h 1364739"/>
                  <a:gd name="connsiteX3" fmla="*/ 571820 w 571820"/>
                  <a:gd name="connsiteY3" fmla="*/ 655184 h 1364739"/>
                  <a:gd name="connsiteX4" fmla="*/ 309203 w 571820"/>
                  <a:gd name="connsiteY4" fmla="*/ 1289197 h 1364739"/>
                  <a:gd name="connsiteX5" fmla="*/ 285832 w 571820"/>
                  <a:gd name="connsiteY5" fmla="*/ 1311956 h 1364739"/>
                  <a:gd name="connsiteX6" fmla="*/ 177485 w 571820"/>
                  <a:gd name="connsiteY6" fmla="*/ 1364739 h 1364739"/>
                  <a:gd name="connsiteX7" fmla="*/ 262617 w 571820"/>
                  <a:gd name="connsiteY7" fmla="*/ 1289197 h 1364739"/>
                  <a:gd name="connsiteX8" fmla="*/ 0 w 571820"/>
                  <a:gd name="connsiteY8" fmla="*/ 655183 h 1364739"/>
                  <a:gd name="connsiteX9" fmla="*/ 262617 w 571820"/>
                  <a:gd name="connsiteY9" fmla="*/ 21170 h 1364739"/>
                  <a:gd name="connsiteX0" fmla="*/ 262617 w 571820"/>
                  <a:gd name="connsiteY0" fmla="*/ 21170 h 1311956"/>
                  <a:gd name="connsiteX1" fmla="*/ 285910 w 571820"/>
                  <a:gd name="connsiteY1" fmla="*/ 0 h 1311956"/>
                  <a:gd name="connsiteX2" fmla="*/ 309203 w 571820"/>
                  <a:gd name="connsiteY2" fmla="*/ 21170 h 1311956"/>
                  <a:gd name="connsiteX3" fmla="*/ 571820 w 571820"/>
                  <a:gd name="connsiteY3" fmla="*/ 655184 h 1311956"/>
                  <a:gd name="connsiteX4" fmla="*/ 309203 w 571820"/>
                  <a:gd name="connsiteY4" fmla="*/ 1289197 h 1311956"/>
                  <a:gd name="connsiteX5" fmla="*/ 285832 w 571820"/>
                  <a:gd name="connsiteY5" fmla="*/ 1311956 h 1311956"/>
                  <a:gd name="connsiteX6" fmla="*/ 262617 w 571820"/>
                  <a:gd name="connsiteY6" fmla="*/ 1289197 h 1311956"/>
                  <a:gd name="connsiteX7" fmla="*/ 0 w 571820"/>
                  <a:gd name="connsiteY7" fmla="*/ 655183 h 1311956"/>
                  <a:gd name="connsiteX8" fmla="*/ 262617 w 571820"/>
                  <a:gd name="connsiteY8" fmla="*/ 21170 h 1311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71820" h="1311956">
                    <a:moveTo>
                      <a:pt x="262617" y="21170"/>
                    </a:moveTo>
                    <a:lnTo>
                      <a:pt x="285910" y="0"/>
                    </a:lnTo>
                    <a:lnTo>
                      <a:pt x="309203" y="21170"/>
                    </a:lnTo>
                    <a:cubicBezTo>
                      <a:pt x="471461" y="183428"/>
                      <a:pt x="571820" y="407586"/>
                      <a:pt x="571820" y="655184"/>
                    </a:cubicBezTo>
                    <a:cubicBezTo>
                      <a:pt x="571820" y="902781"/>
                      <a:pt x="471461" y="1126939"/>
                      <a:pt x="309203" y="1289197"/>
                    </a:cubicBezTo>
                    <a:lnTo>
                      <a:pt x="285832" y="1311956"/>
                    </a:lnTo>
                    <a:lnTo>
                      <a:pt x="262617" y="1289197"/>
                    </a:lnTo>
                    <a:cubicBezTo>
                      <a:pt x="100359" y="1126938"/>
                      <a:pt x="0" y="902781"/>
                      <a:pt x="0" y="655183"/>
                    </a:cubicBezTo>
                    <a:cubicBezTo>
                      <a:pt x="0" y="407586"/>
                      <a:pt x="100359" y="183428"/>
                      <a:pt x="262617" y="21170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803A57D6-0C36-4560-A08A-16768551EF6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68695" y="4330454"/>
                <a:ext cx="0" cy="16200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3730881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B794F-0C7D-47A6-A355-9B54F3A08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518BEFC-5F95-43C3-A662-CF24426CB3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79500" y="1790700"/>
            <a:ext cx="10026650" cy="39782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020A41-C226-41AB-8766-C9BF3E9BF9D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6/23/24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7795E9-017B-4505-810D-A5F553A56B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6A1BD-3429-4C11-B230-8AD083EC3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5080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A11CA2-18BF-408B-A40C-B43A0A7B80F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899079" y="1079500"/>
            <a:ext cx="1292662" cy="4689476"/>
          </a:xfrm>
        </p:spPr>
        <p:txBody>
          <a:bodyPr vert="eaVer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E424B6-12FC-41A1-AF7C-7E3931D972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79499" y="1079500"/>
            <a:ext cx="8495943" cy="468947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5CF957-F921-48CF-97FE-91190C1AE9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6/23/24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53F49D-6E0C-47F7-BAAD-A427913DC4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38A122-F390-46CF-BECF-3AE05CA58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4421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EA217A-A229-4751-8D09-0CAD914F6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9DEA33-60C3-4B28-B3EF-E93D6D46A3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7D3B28-C66B-4279-AB67-2BC1D01239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6/23/24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28FF39-A0DA-4F77-9297-B83C86B575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D7D65A-9D4E-42F6-A8BF-1EEAFB180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7129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017BB-B242-4CC6-887C-83E08CE2D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500" y="2252663"/>
            <a:ext cx="4457700" cy="2349500"/>
          </a:xfrm>
        </p:spPr>
        <p:txBody>
          <a:bodyPr anchor="ctr" anchorCtr="0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695823-EA83-493F-8FEC-C72B5B9CF2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54800" y="2252664"/>
            <a:ext cx="4451348" cy="2349500"/>
          </a:xfrm>
        </p:spPr>
        <p:txBody>
          <a:bodyPr anchor="ctr" anchorCtr="0"/>
          <a:lstStyle>
            <a:lvl1pPr marL="0" indent="0">
              <a:buNone/>
              <a:defRPr sz="2400" i="1">
                <a:solidFill>
                  <a:schemeClr val="tx1">
                    <a:alpha val="7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E08E54-36BB-4AB4-BE1F-5FA8207BEAF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6/23/24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453A6A-C55A-40A1-A3BB-DB417047F5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D6E656-7AC0-4BD3-AFE5-4B5122E2F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9ABE19D-0B51-4388-93D1-0CD6B767115D}"/>
              </a:ext>
            </a:extLst>
          </p:cNvPr>
          <p:cNvGrpSpPr/>
          <p:nvPr/>
        </p:nvGrpSpPr>
        <p:grpSpPr>
          <a:xfrm>
            <a:off x="999771" y="932104"/>
            <a:ext cx="913428" cy="1032464"/>
            <a:chOff x="999771" y="932104"/>
            <a:chExt cx="913428" cy="1032464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46226ED6-7133-4222-9552-0EA4B1B3C9FB}"/>
                </a:ext>
              </a:extLst>
            </p:cNvPr>
            <p:cNvGrpSpPr/>
            <p:nvPr/>
          </p:nvGrpSpPr>
          <p:grpSpPr>
            <a:xfrm rot="8100000" flipV="1">
              <a:off x="1047457" y="1290386"/>
              <a:ext cx="865742" cy="628383"/>
              <a:chOff x="558167" y="958515"/>
              <a:chExt cx="865742" cy="628383"/>
            </a:xfrm>
            <a:solidFill>
              <a:schemeClr val="accent3"/>
            </a:solidFill>
          </p:grpSpPr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BE810E40-D42F-4034-93BA-54446465D20B}"/>
                  </a:ext>
                </a:extLst>
              </p:cNvPr>
              <p:cNvSpPr/>
              <p:nvPr/>
            </p:nvSpPr>
            <p:spPr>
              <a:xfrm rot="8100000" flipH="1">
                <a:off x="558167" y="1122160"/>
                <a:ext cx="464738" cy="464738"/>
              </a:xfrm>
              <a:custGeom>
                <a:avLst/>
                <a:gdLst>
                  <a:gd name="connsiteX0" fmla="*/ 446142 w 464738"/>
                  <a:gd name="connsiteY0" fmla="*/ 464738 h 464738"/>
                  <a:gd name="connsiteX1" fmla="*/ 130673 w 464738"/>
                  <a:gd name="connsiteY1" fmla="*/ 334066 h 464738"/>
                  <a:gd name="connsiteX2" fmla="*/ 0 w 464738"/>
                  <a:gd name="connsiteY2" fmla="*/ 18596 h 464738"/>
                  <a:gd name="connsiteX3" fmla="*/ 836 w 464738"/>
                  <a:gd name="connsiteY3" fmla="*/ 1089 h 464738"/>
                  <a:gd name="connsiteX4" fmla="*/ 606 w 464738"/>
                  <a:gd name="connsiteY4" fmla="*/ 859 h 464738"/>
                  <a:gd name="connsiteX5" fmla="*/ 848 w 464738"/>
                  <a:gd name="connsiteY5" fmla="*/ 848 h 464738"/>
                  <a:gd name="connsiteX6" fmla="*/ 859 w 464738"/>
                  <a:gd name="connsiteY6" fmla="*/ 606 h 464738"/>
                  <a:gd name="connsiteX7" fmla="*/ 1089 w 464738"/>
                  <a:gd name="connsiteY7" fmla="*/ 836 h 464738"/>
                  <a:gd name="connsiteX8" fmla="*/ 18596 w 464738"/>
                  <a:gd name="connsiteY8" fmla="*/ 0 h 464738"/>
                  <a:gd name="connsiteX9" fmla="*/ 334066 w 464738"/>
                  <a:gd name="connsiteY9" fmla="*/ 130672 h 464738"/>
                  <a:gd name="connsiteX10" fmla="*/ 464738 w 464738"/>
                  <a:gd name="connsiteY10" fmla="*/ 446142 h 464738"/>
                  <a:gd name="connsiteX11" fmla="*/ 463902 w 464738"/>
                  <a:gd name="connsiteY11" fmla="*/ 463650 h 464738"/>
                  <a:gd name="connsiteX12" fmla="*/ 464132 w 464738"/>
                  <a:gd name="connsiteY12" fmla="*/ 463880 h 464738"/>
                  <a:gd name="connsiteX13" fmla="*/ 463891 w 464738"/>
                  <a:gd name="connsiteY13" fmla="*/ 463892 h 464738"/>
                  <a:gd name="connsiteX14" fmla="*/ 463879 w 464738"/>
                  <a:gd name="connsiteY14" fmla="*/ 464132 h 464738"/>
                  <a:gd name="connsiteX15" fmla="*/ 463650 w 464738"/>
                  <a:gd name="connsiteY15" fmla="*/ 463903 h 46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64738" h="464738">
                    <a:moveTo>
                      <a:pt x="446142" y="464738"/>
                    </a:moveTo>
                    <a:cubicBezTo>
                      <a:pt x="331965" y="464738"/>
                      <a:pt x="217787" y="421181"/>
                      <a:pt x="130673" y="334066"/>
                    </a:cubicBezTo>
                    <a:cubicBezTo>
                      <a:pt x="43558" y="246952"/>
                      <a:pt x="1" y="132774"/>
                      <a:pt x="0" y="18596"/>
                    </a:cubicBezTo>
                    <a:lnTo>
                      <a:pt x="836" y="1089"/>
                    </a:lnTo>
                    <a:lnTo>
                      <a:pt x="606" y="859"/>
                    </a:lnTo>
                    <a:lnTo>
                      <a:pt x="848" y="848"/>
                    </a:lnTo>
                    <a:lnTo>
                      <a:pt x="859" y="606"/>
                    </a:lnTo>
                    <a:lnTo>
                      <a:pt x="1089" y="836"/>
                    </a:lnTo>
                    <a:lnTo>
                      <a:pt x="18596" y="0"/>
                    </a:lnTo>
                    <a:cubicBezTo>
                      <a:pt x="132774" y="0"/>
                      <a:pt x="246951" y="43557"/>
                      <a:pt x="334066" y="130672"/>
                    </a:cubicBezTo>
                    <a:cubicBezTo>
                      <a:pt x="421181" y="217787"/>
                      <a:pt x="464738" y="331964"/>
                      <a:pt x="464738" y="446142"/>
                    </a:cubicBezTo>
                    <a:lnTo>
                      <a:pt x="463902" y="463650"/>
                    </a:lnTo>
                    <a:lnTo>
                      <a:pt x="464132" y="463880"/>
                    </a:lnTo>
                    <a:lnTo>
                      <a:pt x="463891" y="463892"/>
                    </a:lnTo>
                    <a:lnTo>
                      <a:pt x="463879" y="464132"/>
                    </a:lnTo>
                    <a:lnTo>
                      <a:pt x="463650" y="463903"/>
                    </a:lnTo>
                    <a:close/>
                  </a:path>
                </a:pathLst>
              </a:custGeom>
              <a:solidFill>
                <a:schemeClr val="accent4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60F6BFC2-CA89-42B8-8A5A-E9F26BA87FBB}"/>
                  </a:ext>
                </a:extLst>
              </p:cNvPr>
              <p:cNvSpPr/>
              <p:nvPr/>
            </p:nvSpPr>
            <p:spPr>
              <a:xfrm rot="5400000" flipH="1">
                <a:off x="959170" y="958515"/>
                <a:ext cx="464739" cy="464739"/>
              </a:xfrm>
              <a:custGeom>
                <a:avLst/>
                <a:gdLst>
                  <a:gd name="connsiteX0" fmla="*/ 464132 w 464739"/>
                  <a:gd name="connsiteY0" fmla="*/ 463881 h 464739"/>
                  <a:gd name="connsiteX1" fmla="*/ 463891 w 464739"/>
                  <a:gd name="connsiteY1" fmla="*/ 463892 h 464739"/>
                  <a:gd name="connsiteX2" fmla="*/ 463880 w 464739"/>
                  <a:gd name="connsiteY2" fmla="*/ 464132 h 464739"/>
                  <a:gd name="connsiteX3" fmla="*/ 463651 w 464739"/>
                  <a:gd name="connsiteY3" fmla="*/ 463904 h 464739"/>
                  <a:gd name="connsiteX4" fmla="*/ 446142 w 464739"/>
                  <a:gd name="connsiteY4" fmla="*/ 464739 h 464739"/>
                  <a:gd name="connsiteX5" fmla="*/ 130673 w 464739"/>
                  <a:gd name="connsiteY5" fmla="*/ 334067 h 464739"/>
                  <a:gd name="connsiteX6" fmla="*/ 0 w 464739"/>
                  <a:gd name="connsiteY6" fmla="*/ 18597 h 464739"/>
                  <a:gd name="connsiteX7" fmla="*/ 836 w 464739"/>
                  <a:gd name="connsiteY7" fmla="*/ 1089 h 464739"/>
                  <a:gd name="connsiteX8" fmla="*/ 607 w 464739"/>
                  <a:gd name="connsiteY8" fmla="*/ 859 h 464739"/>
                  <a:gd name="connsiteX9" fmla="*/ 848 w 464739"/>
                  <a:gd name="connsiteY9" fmla="*/ 848 h 464739"/>
                  <a:gd name="connsiteX10" fmla="*/ 859 w 464739"/>
                  <a:gd name="connsiteY10" fmla="*/ 607 h 464739"/>
                  <a:gd name="connsiteX11" fmla="*/ 1089 w 464739"/>
                  <a:gd name="connsiteY11" fmla="*/ 836 h 464739"/>
                  <a:gd name="connsiteX12" fmla="*/ 18597 w 464739"/>
                  <a:gd name="connsiteY12" fmla="*/ 0 h 464739"/>
                  <a:gd name="connsiteX13" fmla="*/ 334067 w 464739"/>
                  <a:gd name="connsiteY13" fmla="*/ 130672 h 464739"/>
                  <a:gd name="connsiteX14" fmla="*/ 464739 w 464739"/>
                  <a:gd name="connsiteY14" fmla="*/ 446142 h 464739"/>
                  <a:gd name="connsiteX15" fmla="*/ 463903 w 464739"/>
                  <a:gd name="connsiteY15" fmla="*/ 463652 h 464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64739" h="464739">
                    <a:moveTo>
                      <a:pt x="464132" y="463881"/>
                    </a:moveTo>
                    <a:lnTo>
                      <a:pt x="463891" y="463892"/>
                    </a:lnTo>
                    <a:lnTo>
                      <a:pt x="463880" y="464132"/>
                    </a:lnTo>
                    <a:lnTo>
                      <a:pt x="463651" y="463904"/>
                    </a:lnTo>
                    <a:lnTo>
                      <a:pt x="446142" y="464739"/>
                    </a:lnTo>
                    <a:cubicBezTo>
                      <a:pt x="331965" y="464739"/>
                      <a:pt x="217787" y="421182"/>
                      <a:pt x="130673" y="334067"/>
                    </a:cubicBezTo>
                    <a:cubicBezTo>
                      <a:pt x="43558" y="246953"/>
                      <a:pt x="1" y="132775"/>
                      <a:pt x="0" y="18597"/>
                    </a:cubicBezTo>
                    <a:lnTo>
                      <a:pt x="836" y="1089"/>
                    </a:lnTo>
                    <a:lnTo>
                      <a:pt x="607" y="859"/>
                    </a:lnTo>
                    <a:lnTo>
                      <a:pt x="848" y="848"/>
                    </a:lnTo>
                    <a:lnTo>
                      <a:pt x="859" y="607"/>
                    </a:lnTo>
                    <a:lnTo>
                      <a:pt x="1089" y="836"/>
                    </a:lnTo>
                    <a:lnTo>
                      <a:pt x="18597" y="0"/>
                    </a:lnTo>
                    <a:cubicBezTo>
                      <a:pt x="132775" y="0"/>
                      <a:pt x="246952" y="43557"/>
                      <a:pt x="334067" y="130672"/>
                    </a:cubicBezTo>
                    <a:cubicBezTo>
                      <a:pt x="421182" y="217787"/>
                      <a:pt x="464739" y="331964"/>
                      <a:pt x="464739" y="446142"/>
                    </a:cubicBezTo>
                    <a:lnTo>
                      <a:pt x="463903" y="463652"/>
                    </a:lnTo>
                    <a:close/>
                  </a:path>
                </a:pathLst>
              </a:custGeom>
              <a:solidFill>
                <a:schemeClr val="accent4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1CA36485-DC1D-48C9-91B2-425DBC66D471}"/>
                </a:ext>
              </a:extLst>
            </p:cNvPr>
            <p:cNvGrpSpPr/>
            <p:nvPr/>
          </p:nvGrpSpPr>
          <p:grpSpPr>
            <a:xfrm rot="10800000" flipH="1" flipV="1">
              <a:off x="999771" y="932104"/>
              <a:ext cx="864005" cy="1032464"/>
              <a:chOff x="2207971" y="2384401"/>
              <a:chExt cx="864005" cy="1032464"/>
            </a:xfrm>
          </p:grpSpPr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0ACF276E-196C-4923-B7D1-48A8E6A1669C}"/>
                  </a:ext>
                </a:extLst>
              </p:cNvPr>
              <p:cNvSpPr/>
              <p:nvPr/>
            </p:nvSpPr>
            <p:spPr>
              <a:xfrm rot="13500000">
                <a:off x="2207971" y="2856305"/>
                <a:ext cx="464739" cy="464739"/>
              </a:xfrm>
              <a:custGeom>
                <a:avLst/>
                <a:gdLst>
                  <a:gd name="connsiteX0" fmla="*/ 464132 w 464739"/>
                  <a:gd name="connsiteY0" fmla="*/ 463881 h 464739"/>
                  <a:gd name="connsiteX1" fmla="*/ 463891 w 464739"/>
                  <a:gd name="connsiteY1" fmla="*/ 463892 h 464739"/>
                  <a:gd name="connsiteX2" fmla="*/ 463880 w 464739"/>
                  <a:gd name="connsiteY2" fmla="*/ 464132 h 464739"/>
                  <a:gd name="connsiteX3" fmla="*/ 463651 w 464739"/>
                  <a:gd name="connsiteY3" fmla="*/ 463904 h 464739"/>
                  <a:gd name="connsiteX4" fmla="*/ 446142 w 464739"/>
                  <a:gd name="connsiteY4" fmla="*/ 464739 h 464739"/>
                  <a:gd name="connsiteX5" fmla="*/ 130673 w 464739"/>
                  <a:gd name="connsiteY5" fmla="*/ 334067 h 464739"/>
                  <a:gd name="connsiteX6" fmla="*/ 0 w 464739"/>
                  <a:gd name="connsiteY6" fmla="*/ 18597 h 464739"/>
                  <a:gd name="connsiteX7" fmla="*/ 836 w 464739"/>
                  <a:gd name="connsiteY7" fmla="*/ 1089 h 464739"/>
                  <a:gd name="connsiteX8" fmla="*/ 607 w 464739"/>
                  <a:gd name="connsiteY8" fmla="*/ 859 h 464739"/>
                  <a:gd name="connsiteX9" fmla="*/ 848 w 464739"/>
                  <a:gd name="connsiteY9" fmla="*/ 848 h 464739"/>
                  <a:gd name="connsiteX10" fmla="*/ 859 w 464739"/>
                  <a:gd name="connsiteY10" fmla="*/ 607 h 464739"/>
                  <a:gd name="connsiteX11" fmla="*/ 1089 w 464739"/>
                  <a:gd name="connsiteY11" fmla="*/ 836 h 464739"/>
                  <a:gd name="connsiteX12" fmla="*/ 18597 w 464739"/>
                  <a:gd name="connsiteY12" fmla="*/ 0 h 464739"/>
                  <a:gd name="connsiteX13" fmla="*/ 334067 w 464739"/>
                  <a:gd name="connsiteY13" fmla="*/ 130672 h 464739"/>
                  <a:gd name="connsiteX14" fmla="*/ 464739 w 464739"/>
                  <a:gd name="connsiteY14" fmla="*/ 446142 h 464739"/>
                  <a:gd name="connsiteX15" fmla="*/ 463903 w 464739"/>
                  <a:gd name="connsiteY15" fmla="*/ 463652 h 464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64739" h="464739">
                    <a:moveTo>
                      <a:pt x="464132" y="463881"/>
                    </a:moveTo>
                    <a:lnTo>
                      <a:pt x="463891" y="463892"/>
                    </a:lnTo>
                    <a:lnTo>
                      <a:pt x="463880" y="464132"/>
                    </a:lnTo>
                    <a:lnTo>
                      <a:pt x="463651" y="463904"/>
                    </a:lnTo>
                    <a:lnTo>
                      <a:pt x="446142" y="464739"/>
                    </a:lnTo>
                    <a:cubicBezTo>
                      <a:pt x="331965" y="464739"/>
                      <a:pt x="217787" y="421182"/>
                      <a:pt x="130673" y="334067"/>
                    </a:cubicBezTo>
                    <a:cubicBezTo>
                      <a:pt x="43558" y="246953"/>
                      <a:pt x="1" y="132775"/>
                      <a:pt x="0" y="18597"/>
                    </a:cubicBezTo>
                    <a:lnTo>
                      <a:pt x="836" y="1089"/>
                    </a:lnTo>
                    <a:lnTo>
                      <a:pt x="607" y="859"/>
                    </a:lnTo>
                    <a:lnTo>
                      <a:pt x="848" y="848"/>
                    </a:lnTo>
                    <a:lnTo>
                      <a:pt x="859" y="607"/>
                    </a:lnTo>
                    <a:lnTo>
                      <a:pt x="1089" y="836"/>
                    </a:lnTo>
                    <a:lnTo>
                      <a:pt x="18597" y="0"/>
                    </a:lnTo>
                    <a:cubicBezTo>
                      <a:pt x="132775" y="0"/>
                      <a:pt x="246952" y="43557"/>
                      <a:pt x="334067" y="130672"/>
                    </a:cubicBezTo>
                    <a:cubicBezTo>
                      <a:pt x="421182" y="217787"/>
                      <a:pt x="464739" y="331964"/>
                      <a:pt x="464739" y="446142"/>
                    </a:cubicBezTo>
                    <a:lnTo>
                      <a:pt x="463903" y="463652"/>
                    </a:ln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FFE3686C-DFF6-4995-81B8-FA38F5BB0401}"/>
                  </a:ext>
                </a:extLst>
              </p:cNvPr>
              <p:cNvSpPr/>
              <p:nvPr/>
            </p:nvSpPr>
            <p:spPr>
              <a:xfrm rot="10800000">
                <a:off x="2607238" y="2688467"/>
                <a:ext cx="464738" cy="464738"/>
              </a:xfrm>
              <a:custGeom>
                <a:avLst/>
                <a:gdLst>
                  <a:gd name="connsiteX0" fmla="*/ 446142 w 464738"/>
                  <a:gd name="connsiteY0" fmla="*/ 464738 h 464738"/>
                  <a:gd name="connsiteX1" fmla="*/ 130673 w 464738"/>
                  <a:gd name="connsiteY1" fmla="*/ 334066 h 464738"/>
                  <a:gd name="connsiteX2" fmla="*/ 0 w 464738"/>
                  <a:gd name="connsiteY2" fmla="*/ 18596 h 464738"/>
                  <a:gd name="connsiteX3" fmla="*/ 836 w 464738"/>
                  <a:gd name="connsiteY3" fmla="*/ 1089 h 464738"/>
                  <a:gd name="connsiteX4" fmla="*/ 606 w 464738"/>
                  <a:gd name="connsiteY4" fmla="*/ 859 h 464738"/>
                  <a:gd name="connsiteX5" fmla="*/ 848 w 464738"/>
                  <a:gd name="connsiteY5" fmla="*/ 848 h 464738"/>
                  <a:gd name="connsiteX6" fmla="*/ 859 w 464738"/>
                  <a:gd name="connsiteY6" fmla="*/ 606 h 464738"/>
                  <a:gd name="connsiteX7" fmla="*/ 1089 w 464738"/>
                  <a:gd name="connsiteY7" fmla="*/ 836 h 464738"/>
                  <a:gd name="connsiteX8" fmla="*/ 18596 w 464738"/>
                  <a:gd name="connsiteY8" fmla="*/ 0 h 464738"/>
                  <a:gd name="connsiteX9" fmla="*/ 334066 w 464738"/>
                  <a:gd name="connsiteY9" fmla="*/ 130672 h 464738"/>
                  <a:gd name="connsiteX10" fmla="*/ 464738 w 464738"/>
                  <a:gd name="connsiteY10" fmla="*/ 446142 h 464738"/>
                  <a:gd name="connsiteX11" fmla="*/ 463902 w 464738"/>
                  <a:gd name="connsiteY11" fmla="*/ 463650 h 464738"/>
                  <a:gd name="connsiteX12" fmla="*/ 464132 w 464738"/>
                  <a:gd name="connsiteY12" fmla="*/ 463880 h 464738"/>
                  <a:gd name="connsiteX13" fmla="*/ 463891 w 464738"/>
                  <a:gd name="connsiteY13" fmla="*/ 463892 h 464738"/>
                  <a:gd name="connsiteX14" fmla="*/ 463879 w 464738"/>
                  <a:gd name="connsiteY14" fmla="*/ 464132 h 464738"/>
                  <a:gd name="connsiteX15" fmla="*/ 463650 w 464738"/>
                  <a:gd name="connsiteY15" fmla="*/ 463903 h 46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64738" h="464738">
                    <a:moveTo>
                      <a:pt x="446142" y="464738"/>
                    </a:moveTo>
                    <a:cubicBezTo>
                      <a:pt x="331965" y="464738"/>
                      <a:pt x="217787" y="421181"/>
                      <a:pt x="130673" y="334066"/>
                    </a:cubicBezTo>
                    <a:cubicBezTo>
                      <a:pt x="43558" y="246952"/>
                      <a:pt x="1" y="132774"/>
                      <a:pt x="0" y="18596"/>
                    </a:cubicBezTo>
                    <a:lnTo>
                      <a:pt x="836" y="1089"/>
                    </a:lnTo>
                    <a:lnTo>
                      <a:pt x="606" y="859"/>
                    </a:lnTo>
                    <a:lnTo>
                      <a:pt x="848" y="848"/>
                    </a:lnTo>
                    <a:lnTo>
                      <a:pt x="859" y="606"/>
                    </a:lnTo>
                    <a:lnTo>
                      <a:pt x="1089" y="836"/>
                    </a:lnTo>
                    <a:lnTo>
                      <a:pt x="18596" y="0"/>
                    </a:lnTo>
                    <a:cubicBezTo>
                      <a:pt x="132774" y="0"/>
                      <a:pt x="246951" y="43557"/>
                      <a:pt x="334066" y="130672"/>
                    </a:cubicBezTo>
                    <a:cubicBezTo>
                      <a:pt x="421181" y="217787"/>
                      <a:pt x="464738" y="331964"/>
                      <a:pt x="464738" y="446142"/>
                    </a:cubicBezTo>
                    <a:lnTo>
                      <a:pt x="463902" y="463650"/>
                    </a:lnTo>
                    <a:lnTo>
                      <a:pt x="464132" y="463880"/>
                    </a:lnTo>
                    <a:lnTo>
                      <a:pt x="463891" y="463892"/>
                    </a:lnTo>
                    <a:lnTo>
                      <a:pt x="463879" y="464132"/>
                    </a:lnTo>
                    <a:lnTo>
                      <a:pt x="463650" y="463903"/>
                    </a:ln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9DCBF653-CCB9-47B2-9DD9-68847A45D82D}"/>
                  </a:ext>
                </a:extLst>
              </p:cNvPr>
              <p:cNvGrpSpPr/>
              <p:nvPr/>
            </p:nvGrpSpPr>
            <p:grpSpPr>
              <a:xfrm>
                <a:off x="2440769" y="2384401"/>
                <a:ext cx="313009" cy="1032464"/>
                <a:chOff x="2440769" y="2384401"/>
                <a:chExt cx="313009" cy="1032464"/>
              </a:xfrm>
            </p:grpSpPr>
            <p:cxnSp>
              <p:nvCxnSpPr>
                <p:cNvPr id="26" name="Straight Connector 25">
                  <a:extLst>
                    <a:ext uri="{FF2B5EF4-FFF2-40B4-BE49-F238E27FC236}">
                      <a16:creationId xmlns:a16="http://schemas.microsoft.com/office/drawing/2014/main" id="{7F081A1F-C7C9-4907-AAED-B4E9B64973F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 flipH="1">
                  <a:off x="2440769" y="2516865"/>
                  <a:ext cx="0" cy="900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34F8F89A-0719-4D9A-8379-9EEBD720105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8100000" flipH="1">
                  <a:off x="2753778" y="2384401"/>
                  <a:ext cx="0" cy="900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7AA5779-FF0F-4ACF-A56C-710A4CDEC8A3}"/>
              </a:ext>
            </a:extLst>
          </p:cNvPr>
          <p:cNvGrpSpPr/>
          <p:nvPr/>
        </p:nvGrpSpPr>
        <p:grpSpPr>
          <a:xfrm>
            <a:off x="1437136" y="649304"/>
            <a:ext cx="388541" cy="388541"/>
            <a:chOff x="5752675" y="5440856"/>
            <a:chExt cx="388541" cy="388541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5F0ADB13-4626-4F84-B513-0B58E65C248E}"/>
                </a:ext>
              </a:extLst>
            </p:cNvPr>
            <p:cNvSpPr/>
            <p:nvPr/>
          </p:nvSpPr>
          <p:spPr>
            <a:xfrm rot="10800000">
              <a:off x="5800801" y="5488982"/>
              <a:ext cx="340415" cy="34041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AF46BC46-AD78-4932-95BA-D3009154CA7A}"/>
                </a:ext>
              </a:extLst>
            </p:cNvPr>
            <p:cNvSpPr/>
            <p:nvPr/>
          </p:nvSpPr>
          <p:spPr>
            <a:xfrm>
              <a:off x="5752675" y="5440856"/>
              <a:ext cx="340415" cy="340415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38118F0-6EA8-4901-9161-9101C6DDD97E}"/>
              </a:ext>
            </a:extLst>
          </p:cNvPr>
          <p:cNvCxnSpPr>
            <a:cxnSpLocks/>
          </p:cNvCxnSpPr>
          <p:nvPr/>
        </p:nvCxnSpPr>
        <p:spPr>
          <a:xfrm rot="16200000" flipH="1">
            <a:off x="5826000" y="3429001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13924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D013D-A80D-4455-B886-0C3448294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99D3AB-20B9-4D90-8106-506F443682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85850" y="1790700"/>
            <a:ext cx="4740150" cy="39782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F9DF39-257F-4C10-A7B4-1AA1C66F28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66000" y="1790700"/>
            <a:ext cx="4740150" cy="39782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E57E5E-B324-4633-AB65-4A53498B9FA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6/23/24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42A16D-8423-4C91-B839-F95380250F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3AD46B-C875-4F91-8991-4A4E5D768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2677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170C3-74D3-4445-A879-4F7CF42ED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500" y="1011238"/>
            <a:ext cx="10026650" cy="655637"/>
          </a:xfrm>
        </p:spPr>
        <p:txBody>
          <a:bodyPr>
            <a:normAutofit/>
          </a:bodyPr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B64494-3C1C-49FE-ADB2-6F41CEEA82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9500" y="1854200"/>
            <a:ext cx="4741200" cy="553998"/>
          </a:xfrm>
        </p:spPr>
        <p:txBody>
          <a:bodyPr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1800" b="0" cap="all" spc="300" baseline="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EE19A6-8340-43A4-9B30-A27DEB9E2B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79500" y="2525561"/>
            <a:ext cx="4741200" cy="32434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9D4B31-0090-483A-BF84-CEA2B22D51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64950" y="1854200"/>
            <a:ext cx="4741200" cy="553998"/>
          </a:xfrm>
        </p:spPr>
        <p:txBody>
          <a:bodyPr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1800" b="0" cap="all" spc="300" baseline="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8DB9E9-0BD8-4F85-9342-5C5BA0D35CE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64950" y="2525560"/>
            <a:ext cx="4741200" cy="32434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2AE3D3E-6168-45C3-BAB4-04FFFB9835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6/23/24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A8F8D02-7CCF-4321-847A-CD553E52A3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F966368-2A9A-4617-A2A9-E4E9ACD06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6682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0855A-C7D7-455F-BD47-AB4221DD02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500" y="1079500"/>
            <a:ext cx="10026650" cy="4689475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629F6FD-C2F8-4688-B52A-ED76F48B8B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6/23/24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358F0F-237C-4F8E-A5A7-48269F700B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C3629E-70C3-44A4-A268-2194CD424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7565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F0232D4-EC56-49D3-B967-D972B5E5E2C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6/23/24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2C3171-136A-405F-B1CF-C0DAFAA21E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523E7E-BA29-40D2-BE24-10E7F7050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5662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607EF-706F-47DD-B487-7C3E4EDE1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1607" y="1011238"/>
            <a:ext cx="3906000" cy="1292400"/>
          </a:xfrm>
        </p:spPr>
        <p:txBody>
          <a:bodyPr anchor="t" anchorCtr="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298442-7D9F-4D62-866B-FBA382F06C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37200" y="955230"/>
            <a:ext cx="5583193" cy="4813745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4800"/>
            </a:lvl1pPr>
            <a:lvl2pPr marL="0">
              <a:lnSpc>
                <a:spcPct val="100000"/>
              </a:lnSpc>
              <a:defRPr sz="4800"/>
            </a:lvl2pPr>
            <a:lvl3pPr marL="0" indent="0">
              <a:buNone/>
              <a:defRPr sz="2000"/>
            </a:lvl3pPr>
            <a:lvl4pPr marL="0">
              <a:defRPr sz="2000"/>
            </a:lvl4pPr>
            <a:lvl5pPr marL="360000"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7D1DB7-AC43-460E-B3C5-9F8B37D1B5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79499" y="2664000"/>
            <a:ext cx="3905999" cy="31068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0C5DE9-6995-4F6E-AF64-6CE9A677971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6/23/24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8BC655-2B4D-48CA-90B9-740400332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14A7E0-1D83-4CE0-9FFE-3EEE2B3C2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5130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F7F85-950A-4BED-AE31-5C85DE4FA4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501" y="1011238"/>
            <a:ext cx="3905250" cy="1292662"/>
          </a:xfrm>
        </p:spPr>
        <p:txBody>
          <a:bodyPr anchor="t" anchorCtr="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813A008-3741-4305-8A06-C0D8404A32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37200" y="531813"/>
            <a:ext cx="6113812" cy="578484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2ADC63-3365-4920-AF26-600F4D2EA5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79500" y="2663825"/>
            <a:ext cx="3905250" cy="310515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C161BE-EF8B-4F4D-8197-61442EBC46B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6/23/24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D37897-BFE5-414E-9334-53116988DC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5BF024-9A20-4B80-976D-420DCCD16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0283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C700152-D18D-4405-8FB2-5985831B57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500" y="1011238"/>
            <a:ext cx="10026650" cy="655637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2E92E1-0C4A-474E-8E29-8DB404101B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9500" y="1790700"/>
            <a:ext cx="10026650" cy="397827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22E245-B48B-4526-8D2D-9475E64B06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>
              <a:defRPr sz="1000" cap="all" spc="300" baseline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64F0E216-BA48-4F04-AC4F-645AA0DD6AC6}" type="datetimeFigureOut">
              <a:rPr lang="en-US" smtClean="0"/>
              <a:pPr/>
              <a:t>6/23/24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A0FE5C-A494-40F2-A357-786AFFA631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ctr">
              <a:defRPr sz="1000" cap="all" spc="300" baseline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4686A1-EDE2-44D9-A671-F708A6F883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r">
              <a:defRPr sz="1000" cap="all" spc="300" baseline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D39607A7-8386-47DB-8578-DDEDD194E5D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247875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kern="1200" cap="all" spc="4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000" indent="-360000" algn="l" defTabSz="914400" rtl="0" eaLnBrk="1" latinLnBrk="0" hangingPunct="1">
        <a:lnSpc>
          <a:spcPct val="125000"/>
        </a:lnSpc>
        <a:spcBef>
          <a:spcPts val="1000"/>
        </a:spcBef>
        <a:buClr>
          <a:schemeClr val="accent1">
            <a:lumMod val="60000"/>
            <a:lumOff val="40000"/>
          </a:schemeClr>
        </a:buClr>
        <a:buFont typeface="Wingdings" panose="05000000000000000000" pitchFamily="2" charset="2"/>
        <a:buChar char=""/>
        <a:defRPr sz="20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1pPr>
      <a:lvl2pPr marL="360000" indent="0" algn="l" defTabSz="914400" rtl="0" eaLnBrk="1" latinLnBrk="0" hangingPunct="1">
        <a:lnSpc>
          <a:spcPct val="125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FontTx/>
        <a:buNone/>
        <a:defRPr sz="2000" i="1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2pPr>
      <a:lvl3pPr marL="1080000" indent="-360000" algn="l" defTabSz="914400" rtl="0" eaLnBrk="1" latinLnBrk="0" hangingPunct="1">
        <a:lnSpc>
          <a:spcPct val="125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Font typeface="Wingdings" panose="05000000000000000000" pitchFamily="2" charset="2"/>
        <a:buChar char=""/>
        <a:defRPr sz="20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3pPr>
      <a:lvl4pPr marL="1080000" indent="0" algn="l" defTabSz="914400" rtl="0" eaLnBrk="1" latinLnBrk="0" hangingPunct="1">
        <a:lnSpc>
          <a:spcPct val="125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FontTx/>
        <a:buNone/>
        <a:defRPr sz="2000" i="1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4pPr>
      <a:lvl5pPr marL="1800000" indent="-360000" algn="l" defTabSz="914400" rtl="0" eaLnBrk="1" latinLnBrk="0" hangingPunct="1">
        <a:lnSpc>
          <a:spcPct val="125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Font typeface="Wingdings" panose="05000000000000000000" pitchFamily="2" charset="2"/>
        <a:buChar char=""/>
        <a:defRPr sz="20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hyperlink" Target="mailto:gwest@redhat.com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A5B2A81-2C8E-4963-AFD4-E539D168B4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7B6A77-39E7-B28F-1E50-A46284DE07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83900" y="1079500"/>
            <a:ext cx="6119131" cy="2138400"/>
          </a:xfrm>
        </p:spPr>
        <p:txBody>
          <a:bodyPr>
            <a:normAutofit/>
          </a:bodyPr>
          <a:lstStyle/>
          <a:p>
            <a:r>
              <a:rPr lang="en-US" dirty="0" err="1"/>
              <a:t>ProxMOX</a:t>
            </a:r>
            <a:r>
              <a:rPr lang="en-US" dirty="0"/>
              <a:t> - </a:t>
            </a:r>
            <a:r>
              <a:rPr lang="en-US" dirty="0" err="1"/>
              <a:t>HomeLab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E2C277-364F-7FDE-01DB-458D2ADF18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80779" y="4113213"/>
            <a:ext cx="6125372" cy="1655762"/>
          </a:xfrm>
        </p:spPr>
        <p:txBody>
          <a:bodyPr>
            <a:normAutofit/>
          </a:bodyPr>
          <a:lstStyle/>
          <a:p>
            <a:r>
              <a:rPr lang="en-US" dirty="0"/>
              <a:t>Glenn West – </a:t>
            </a:r>
            <a:r>
              <a:rPr lang="en-US" dirty="0">
                <a:hlinkClick r:id="rId2"/>
              </a:rPr>
              <a:t>gwest@redhat.com</a:t>
            </a:r>
            <a:endParaRPr lang="en-US" dirty="0"/>
          </a:p>
          <a:p>
            <a:r>
              <a:rPr lang="en-US" dirty="0"/>
              <a:t>June 24, 2024</a:t>
            </a:r>
          </a:p>
        </p:txBody>
      </p:sp>
      <p:pic>
        <p:nvPicPr>
          <p:cNvPr id="4" name="Picture 3" descr="Colorful paint pigments">
            <a:extLst>
              <a:ext uri="{FF2B5EF4-FFF2-40B4-BE49-F238E27FC236}">
                <a16:creationId xmlns:a16="http://schemas.microsoft.com/office/drawing/2014/main" id="{7E950698-D328-0890-2C66-95CDF1DBB3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617" r="56169"/>
          <a:stretch/>
        </p:blipFill>
        <p:spPr>
          <a:xfrm>
            <a:off x="20" y="10"/>
            <a:ext cx="3863955" cy="6857989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E7C23BC-DAA6-40E1-8166-B8C4439D1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773465" y="3690871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69995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1AE62-B76C-A8E2-3BFE-B20589E52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232" y="995778"/>
            <a:ext cx="10026650" cy="655637"/>
          </a:xfrm>
        </p:spPr>
        <p:txBody>
          <a:bodyPr/>
          <a:lstStyle/>
          <a:p>
            <a:r>
              <a:rPr lang="en-US" dirty="0"/>
              <a:t>Scripts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F75990-2ECE-D3DB-2BD5-0787CF444D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0232" y="1666875"/>
            <a:ext cx="4689946" cy="2198204"/>
          </a:xfrm>
        </p:spPr>
        <p:txBody>
          <a:bodyPr/>
          <a:lstStyle/>
          <a:p>
            <a:r>
              <a:rPr lang="en-US" dirty="0"/>
              <a:t>Deployments are done via scripts</a:t>
            </a:r>
          </a:p>
          <a:p>
            <a:r>
              <a:rPr lang="en-US" dirty="0"/>
              <a:t>Scripts are located at:</a:t>
            </a:r>
          </a:p>
          <a:p>
            <a:pPr lvl="1"/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glennswest</a:t>
            </a:r>
            <a:r>
              <a:rPr lang="en-US" dirty="0"/>
              <a:t>/</a:t>
            </a:r>
            <a:r>
              <a:rPr lang="en-US" dirty="0" err="1"/>
              <a:t>qpve</a:t>
            </a:r>
            <a:endParaRPr lang="en-US" dirty="0"/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36917FAF-7F18-A2D3-0794-0710E768DCE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152944" y="1651415"/>
            <a:ext cx="6904754" cy="4210807"/>
          </a:xfrm>
        </p:spPr>
      </p:pic>
    </p:spTree>
    <p:extLst>
      <p:ext uri="{BB962C8B-B14F-4D97-AF65-F5344CB8AC3E}">
        <p14:creationId xmlns:p14="http://schemas.microsoft.com/office/powerpoint/2010/main" val="35505151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6FAD93-4579-A8EC-B125-2B0A24459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 level scripts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E91BE9-CB88-D0AD-91E3-2AE0A0AEB5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85850" y="1790700"/>
            <a:ext cx="5898046" cy="3978275"/>
          </a:xfrm>
        </p:spPr>
        <p:txBody>
          <a:bodyPr/>
          <a:lstStyle/>
          <a:p>
            <a:r>
              <a:rPr lang="en-US" dirty="0"/>
              <a:t>./</a:t>
            </a:r>
            <a:r>
              <a:rPr lang="en-US" dirty="0" err="1"/>
              <a:t>Install.sh</a:t>
            </a:r>
            <a:r>
              <a:rPr lang="en-US" dirty="0"/>
              <a:t> </a:t>
            </a:r>
            <a:r>
              <a:rPr lang="en-US" dirty="0" err="1"/>
              <a:t>x.y.z</a:t>
            </a:r>
            <a:r>
              <a:rPr lang="en-US" dirty="0"/>
              <a:t> – Install specified version </a:t>
            </a:r>
          </a:p>
          <a:p>
            <a:r>
              <a:rPr lang="en-US" dirty="0"/>
              <a:t>./pull-</a:t>
            </a:r>
            <a:r>
              <a:rPr lang="en-US" dirty="0" err="1"/>
              <a:t>os.sh</a:t>
            </a:r>
            <a:r>
              <a:rPr lang="en-US" dirty="0"/>
              <a:t> </a:t>
            </a:r>
            <a:r>
              <a:rPr lang="en-US" dirty="0" err="1"/>
              <a:t>x.y.z</a:t>
            </a:r>
            <a:r>
              <a:rPr lang="en-US" dirty="0"/>
              <a:t> – Pull specified OS and copy to right location</a:t>
            </a:r>
          </a:p>
          <a:p>
            <a:r>
              <a:rPr lang="en-US" dirty="0"/>
              <a:t>./pull-</a:t>
            </a:r>
            <a:r>
              <a:rPr lang="en-US" dirty="0" err="1"/>
              <a:t>install.sh</a:t>
            </a:r>
            <a:r>
              <a:rPr lang="en-US" dirty="0"/>
              <a:t> </a:t>
            </a:r>
            <a:r>
              <a:rPr lang="en-US" dirty="0" err="1"/>
              <a:t>x.y.z</a:t>
            </a:r>
            <a:r>
              <a:rPr lang="en-US" dirty="0"/>
              <a:t> – Pull </a:t>
            </a:r>
            <a:r>
              <a:rPr lang="en-US" dirty="0" err="1"/>
              <a:t>openshift</a:t>
            </a:r>
            <a:r>
              <a:rPr lang="en-US" dirty="0"/>
              <a:t> installer</a:t>
            </a:r>
          </a:p>
          <a:p>
            <a:r>
              <a:rPr lang="en-US" dirty="0"/>
              <a:t>./</a:t>
            </a:r>
            <a:r>
              <a:rPr lang="en-US" dirty="0" err="1"/>
              <a:t>approvecsr.sh</a:t>
            </a:r>
            <a:r>
              <a:rPr lang="en-US" dirty="0"/>
              <a:t> – Approve </a:t>
            </a:r>
            <a:r>
              <a:rPr lang="en-US" dirty="0" err="1"/>
              <a:t>csr</a:t>
            </a:r>
            <a:endParaRPr lang="en-US" dirty="0"/>
          </a:p>
          <a:p>
            <a:r>
              <a:rPr lang="en-US" dirty="0"/>
              <a:t>./</a:t>
            </a:r>
            <a:r>
              <a:rPr lang="en-US" dirty="0" err="1"/>
              <a:t>clusteroperator.sh</a:t>
            </a:r>
            <a:r>
              <a:rPr lang="en-US" dirty="0"/>
              <a:t> – Watch Operators During Installs</a:t>
            </a:r>
          </a:p>
        </p:txBody>
      </p:sp>
    </p:spTree>
    <p:extLst>
      <p:ext uri="{BB962C8B-B14F-4D97-AF65-F5344CB8AC3E}">
        <p14:creationId xmlns:p14="http://schemas.microsoft.com/office/powerpoint/2010/main" val="12645020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A computer screen with white text&#10;&#10;Description automatically generated">
            <a:extLst>
              <a:ext uri="{FF2B5EF4-FFF2-40B4-BE49-F238E27FC236}">
                <a16:creationId xmlns:a16="http://schemas.microsoft.com/office/drawing/2014/main" id="{D34E2DE5-20FE-E60A-AB62-8568233884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81808" y="293255"/>
            <a:ext cx="8083825" cy="6042318"/>
          </a:xfrm>
        </p:spPr>
      </p:pic>
    </p:spTree>
    <p:extLst>
      <p:ext uri="{BB962C8B-B14F-4D97-AF65-F5344CB8AC3E}">
        <p14:creationId xmlns:p14="http://schemas.microsoft.com/office/powerpoint/2010/main" val="6816705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omputer screen shot of a computer program&#10;&#10;Description automatically generated">
            <a:extLst>
              <a:ext uri="{FF2B5EF4-FFF2-40B4-BE49-F238E27FC236}">
                <a16:creationId xmlns:a16="http://schemas.microsoft.com/office/drawing/2014/main" id="{3609711F-ADED-7A2B-20E9-69B57DD3F9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3636" y="115127"/>
            <a:ext cx="8373407" cy="6418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2354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F3BCCDF9-744D-A70B-A543-EF304550FC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318" y="265043"/>
            <a:ext cx="8174794" cy="6321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4431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4927ACDC-B427-9652-EBFE-CE4BA61F3D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0295" y="214243"/>
            <a:ext cx="8363101" cy="6385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64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 shot of a computer&#10;&#10;Description automatically generated">
            <a:extLst>
              <a:ext uri="{FF2B5EF4-FFF2-40B4-BE49-F238E27FC236}">
                <a16:creationId xmlns:a16="http://schemas.microsoft.com/office/drawing/2014/main" id="{1EBA2148-19C5-8F5F-EFC6-596473CD1B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067" y="413027"/>
            <a:ext cx="7378700" cy="2032000"/>
          </a:xfrm>
          <a:prstGeom prst="rect">
            <a:avLst/>
          </a:prstGeom>
        </p:spPr>
      </p:pic>
      <p:pic>
        <p:nvPicPr>
          <p:cNvPr id="7" name="Picture 6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8B6C1253-E320-D1D8-DBBF-D50B1337FE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0158" y="2449997"/>
            <a:ext cx="5141842" cy="4177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992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7C9FA6E4-E9C2-C1FA-F4A5-283E0D3BA1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78257"/>
            <a:ext cx="11899760" cy="4979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4651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697641-CD60-3A93-BF7C-552335B12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CPU Usage with Bootstrap and 3 Masters</a:t>
            </a:r>
          </a:p>
        </p:txBody>
      </p:sp>
      <p:pic>
        <p:nvPicPr>
          <p:cNvPr id="5" name="Content Placeholder 4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431B0E95-E8A8-2862-A4BD-8D9524B720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87159" y="1790700"/>
            <a:ext cx="9611331" cy="3978275"/>
          </a:xfrm>
        </p:spPr>
      </p:pic>
    </p:spTree>
    <p:extLst>
      <p:ext uri="{BB962C8B-B14F-4D97-AF65-F5344CB8AC3E}">
        <p14:creationId xmlns:p14="http://schemas.microsoft.com/office/powerpoint/2010/main" val="37606609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E0ECDA4D-50E6-BF3B-C308-384444FD3C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5928"/>
            <a:ext cx="12847148" cy="5907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7005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5961D5-21A6-73CA-619B-C6E0CC1AA9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the Change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59BD24-4783-BD5F-1B5F-7B9733768D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Move to workstation and lab in one. </a:t>
            </a:r>
          </a:p>
          <a:p>
            <a:r>
              <a:rPr lang="en-US" dirty="0"/>
              <a:t>Pass-thru for good performance of desktop environment is important.</a:t>
            </a:r>
          </a:p>
          <a:p>
            <a:r>
              <a:rPr lang="en-US" dirty="0"/>
              <a:t>Wanted to increase performance</a:t>
            </a:r>
          </a:p>
          <a:p>
            <a:pPr marL="702900" lvl="1" indent="-342900">
              <a:buFontTx/>
              <a:buChar char="-"/>
            </a:pPr>
            <a:r>
              <a:rPr lang="en-US" dirty="0"/>
              <a:t>DDR5</a:t>
            </a:r>
          </a:p>
          <a:p>
            <a:pPr marL="1422900" lvl="2" indent="-342900">
              <a:buFontTx/>
              <a:buChar char="-"/>
            </a:pPr>
            <a:r>
              <a:rPr lang="en-US" dirty="0"/>
              <a:t>More memory &gt; 128Gig</a:t>
            </a:r>
          </a:p>
          <a:p>
            <a:pPr marL="702900" lvl="1" indent="-342900">
              <a:buFontTx/>
              <a:buChar char="-"/>
            </a:pPr>
            <a:r>
              <a:rPr lang="en-US" dirty="0"/>
              <a:t>NVME SSD Disk using PCI-Express 4</a:t>
            </a:r>
          </a:p>
          <a:p>
            <a:pPr marL="702900" lvl="1" indent="-342900">
              <a:buFontTx/>
              <a:buChar char="-"/>
            </a:pPr>
            <a:r>
              <a:rPr lang="en-US" dirty="0"/>
              <a:t>Wanted a GUI and CLI</a:t>
            </a:r>
          </a:p>
          <a:p>
            <a:pPr marL="702900" lvl="1" indent="-342900">
              <a:buFontTx/>
              <a:buChar char="-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91166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 shot of a computer&#10;&#10;Description automatically generated">
            <a:extLst>
              <a:ext uri="{FF2B5EF4-FFF2-40B4-BE49-F238E27FC236}">
                <a16:creationId xmlns:a16="http://schemas.microsoft.com/office/drawing/2014/main" id="{F5C03EB8-F239-94B6-3833-7DD0AF37E4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749" y="107949"/>
            <a:ext cx="11063633" cy="6465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0920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 shot of a computer screen&#10;&#10;Description automatically generated">
            <a:extLst>
              <a:ext uri="{FF2B5EF4-FFF2-40B4-BE49-F238E27FC236}">
                <a16:creationId xmlns:a16="http://schemas.microsoft.com/office/drawing/2014/main" id="{D689B9A4-0CC6-F941-B678-05EFA70F53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0300" y="114300"/>
            <a:ext cx="9914028" cy="6617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8218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2177F42E-4625-B173-8A32-6C68188937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15" y="1046616"/>
            <a:ext cx="12089576" cy="4764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5608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5AA36-E482-0B12-B5C0-1B9A2692AC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Usage with 3 Control and 3 workers</a:t>
            </a:r>
          </a:p>
        </p:txBody>
      </p:sp>
      <p:pic>
        <p:nvPicPr>
          <p:cNvPr id="5" name="Content Placeholder 4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F85897D0-A11F-8741-3A95-594BC9CBDC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42902" y="1790700"/>
            <a:ext cx="9499846" cy="3978275"/>
          </a:xfrm>
        </p:spPr>
      </p:pic>
    </p:spTree>
    <p:extLst>
      <p:ext uri="{BB962C8B-B14F-4D97-AF65-F5344CB8AC3E}">
        <p14:creationId xmlns:p14="http://schemas.microsoft.com/office/powerpoint/2010/main" val="7833967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 shot of a computer screen&#10;&#10;Description automatically generated">
            <a:extLst>
              <a:ext uri="{FF2B5EF4-FFF2-40B4-BE49-F238E27FC236}">
                <a16:creationId xmlns:a16="http://schemas.microsoft.com/office/drawing/2014/main" id="{FF3AECB1-65EA-FF2F-0E3A-FFCB43E040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390" y="1022288"/>
            <a:ext cx="11970610" cy="4813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5929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292FC48C-AB2A-1BFF-2D28-00B5A98B7D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840" y="1073425"/>
            <a:ext cx="11856354" cy="4678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2258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 shot of a computer&#10;&#10;Description automatically generated">
            <a:extLst>
              <a:ext uri="{FF2B5EF4-FFF2-40B4-BE49-F238E27FC236}">
                <a16:creationId xmlns:a16="http://schemas.microsoft.com/office/drawing/2014/main" id="{7044D7CC-6DCF-BA41-7680-265C308F78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404" y="587807"/>
            <a:ext cx="11841191" cy="2301168"/>
          </a:xfrm>
          <a:prstGeom prst="rect">
            <a:avLst/>
          </a:prstGeom>
        </p:spPr>
      </p:pic>
      <p:pic>
        <p:nvPicPr>
          <p:cNvPr id="7" name="Picture 6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A0162C35-3C79-FEE5-56B6-D767CAB647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404" y="3429000"/>
            <a:ext cx="7277100" cy="158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9698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4C9F2C4D-B19D-A8D9-DB23-06A861BCBE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01018"/>
            <a:ext cx="12038690" cy="4597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0064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59E0CE-7F1A-D027-B36E-BEC64AC70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Complete CPU Usage</a:t>
            </a:r>
          </a:p>
        </p:txBody>
      </p:sp>
      <p:pic>
        <p:nvPicPr>
          <p:cNvPr id="5" name="Content Placeholder 4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E7B2599E-A9DA-B9AF-92AC-52C78EDB1D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80027" y="1790700"/>
            <a:ext cx="9625596" cy="3978275"/>
          </a:xfrm>
        </p:spPr>
      </p:pic>
    </p:spTree>
    <p:extLst>
      <p:ext uri="{BB962C8B-B14F-4D97-AF65-F5344CB8AC3E}">
        <p14:creationId xmlns:p14="http://schemas.microsoft.com/office/powerpoint/2010/main" val="20362253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B26AC-A475-5774-7012-D31257C57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C3BA4A-FA81-EB06-3AE4-5CE3EDC3E7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Repeatable Multi-Node and Single Node Installs</a:t>
            </a:r>
          </a:p>
          <a:p>
            <a:r>
              <a:rPr lang="en-US" dirty="0"/>
              <a:t>Stable environment for development</a:t>
            </a:r>
          </a:p>
          <a:p>
            <a:r>
              <a:rPr lang="en-US" dirty="0"/>
              <a:t>Fully mixed environment – Fedora RHEL OSX</a:t>
            </a:r>
          </a:p>
          <a:p>
            <a:r>
              <a:rPr lang="en-US" dirty="0"/>
              <a:t>Backup with snapshot really helps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87908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473AF8-D73C-C813-4E33-DDA859FFF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 – Intel LGA1700 Build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0DE8D6-A2B3-A631-F5F9-A6AD824E94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ASROCK B760M PG Riptide LGA1700 DDR Micro ATX Motherboard</a:t>
            </a:r>
          </a:p>
          <a:p>
            <a:r>
              <a:rPr lang="en-US" dirty="0"/>
              <a:t>CORSAIR DDR5 192 Gig (4 x 48Gig)</a:t>
            </a:r>
          </a:p>
          <a:p>
            <a:r>
              <a:rPr lang="en-US" dirty="0"/>
              <a:t>Crucial P3 Plus 2TB PCIe 4.0 </a:t>
            </a:r>
            <a:r>
              <a:rPr lang="en-US" dirty="0" err="1"/>
              <a:t>NVMe</a:t>
            </a:r>
            <a:r>
              <a:rPr lang="en-US" dirty="0"/>
              <a:t> M.2 (up to 5000MB/s) – CT2000P3PSSD8</a:t>
            </a:r>
          </a:p>
          <a:p>
            <a:r>
              <a:rPr lang="en-US" dirty="0" err="1"/>
              <a:t>Vetroo</a:t>
            </a:r>
            <a:r>
              <a:rPr lang="en-US" dirty="0"/>
              <a:t> V360 AIO Cooler</a:t>
            </a:r>
          </a:p>
          <a:p>
            <a:r>
              <a:rPr lang="en-US" dirty="0"/>
              <a:t>Thermaltake Tower 500 Case</a:t>
            </a:r>
          </a:p>
          <a:p>
            <a:r>
              <a:rPr lang="en-US" dirty="0"/>
              <a:t>Sapphire 11310-01-20G Pulse AMD Radeon RX600 GPU</a:t>
            </a:r>
          </a:p>
          <a:p>
            <a:r>
              <a:rPr lang="en-US" dirty="0"/>
              <a:t>Qty 3 – SATA 2TB SATA SSD</a:t>
            </a:r>
          </a:p>
          <a:p>
            <a:r>
              <a:rPr lang="en-US" dirty="0"/>
              <a:t>Qty 1 – Seagate 8TB</a:t>
            </a:r>
          </a:p>
        </p:txBody>
      </p:sp>
    </p:spTree>
    <p:extLst>
      <p:ext uri="{BB962C8B-B14F-4D97-AF65-F5344CB8AC3E}">
        <p14:creationId xmlns:p14="http://schemas.microsoft.com/office/powerpoint/2010/main" val="8902047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B51C1-D3F5-3F5D-016C-A73E6C1FC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</a:t>
            </a:r>
          </a:p>
        </p:txBody>
      </p:sp>
      <p:pic>
        <p:nvPicPr>
          <p:cNvPr id="5" name="Picture 4" descr="A white computer tower with a light inside&#10;&#10;Description automatically generated">
            <a:extLst>
              <a:ext uri="{FF2B5EF4-FFF2-40B4-BE49-F238E27FC236}">
                <a16:creationId xmlns:a16="http://schemas.microsoft.com/office/drawing/2014/main" id="{951F43C0-E739-48BF-8942-B19F39D64A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7100819" y="1930639"/>
            <a:ext cx="4471504" cy="3353628"/>
          </a:xfrm>
          <a:prstGeom prst="rect">
            <a:avLst/>
          </a:prstGeom>
        </p:spPr>
      </p:pic>
      <p:pic>
        <p:nvPicPr>
          <p:cNvPr id="8" name="Picture 7" descr="A close up of a computer motherboard&#10;&#10;Description automatically generated">
            <a:extLst>
              <a:ext uri="{FF2B5EF4-FFF2-40B4-BE49-F238E27FC236}">
                <a16:creationId xmlns:a16="http://schemas.microsoft.com/office/drawing/2014/main" id="{BB17CA66-4653-5434-83F2-0659AAFBC6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653" y="1666875"/>
            <a:ext cx="5259347" cy="4391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2819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BB7C4-A6F1-C700-B402-69A63B161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Promox</a:t>
            </a:r>
            <a:r>
              <a:rPr lang="en-US" dirty="0"/>
              <a:t>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5207AA-FD5E-547A-0304-BE74519BDDD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Debian Based</a:t>
            </a:r>
          </a:p>
          <a:p>
            <a:r>
              <a:rPr lang="en-US" dirty="0"/>
              <a:t>KVM</a:t>
            </a:r>
          </a:p>
          <a:p>
            <a:r>
              <a:rPr lang="en-US" dirty="0"/>
              <a:t>LXC</a:t>
            </a:r>
          </a:p>
          <a:p>
            <a:r>
              <a:rPr lang="en-US" dirty="0"/>
              <a:t>Web Based Management Interface</a:t>
            </a:r>
          </a:p>
          <a:p>
            <a:r>
              <a:rPr lang="en-US" dirty="0"/>
              <a:t>CLI</a:t>
            </a:r>
          </a:p>
          <a:p>
            <a:r>
              <a:rPr lang="en-US" dirty="0"/>
              <a:t>REST API</a:t>
            </a:r>
          </a:p>
          <a:p>
            <a:r>
              <a:rPr lang="en-US" dirty="0"/>
              <a:t>Clustering – ETC Mirroring</a:t>
            </a:r>
          </a:p>
          <a:p>
            <a:r>
              <a:rPr lang="en-US" dirty="0"/>
              <a:t>Online Migration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049403-3145-80F9-48C6-D65351C3D2D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SDN</a:t>
            </a:r>
          </a:p>
          <a:p>
            <a:r>
              <a:rPr lang="en-US" dirty="0" err="1"/>
              <a:t>Ceph</a:t>
            </a:r>
            <a:endParaRPr lang="en-US" dirty="0"/>
          </a:p>
          <a:p>
            <a:r>
              <a:rPr lang="en-US" dirty="0"/>
              <a:t>Backup/Restore</a:t>
            </a:r>
          </a:p>
        </p:txBody>
      </p:sp>
    </p:spTree>
    <p:extLst>
      <p:ext uri="{BB962C8B-B14F-4D97-AF65-F5344CB8AC3E}">
        <p14:creationId xmlns:p14="http://schemas.microsoft.com/office/powerpoint/2010/main" val="34720775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305DC-B350-9704-973D-DDE8E30A9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Promox</a:t>
            </a:r>
            <a:r>
              <a:rPr lang="en-US" dirty="0"/>
              <a:t> Hints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FD35C4-3E3E-C5F6-747E-FCCA7F9D96F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/>
              <a:t>Proxmox</a:t>
            </a:r>
            <a:r>
              <a:rPr lang="en-US" dirty="0"/>
              <a:t> can be installed on slow disk</a:t>
            </a:r>
          </a:p>
          <a:p>
            <a:r>
              <a:rPr lang="en-US" dirty="0"/>
              <a:t>Reserve </a:t>
            </a:r>
            <a:r>
              <a:rPr lang="en-US" dirty="0" err="1"/>
              <a:t>NVMe</a:t>
            </a:r>
            <a:r>
              <a:rPr lang="en-US" dirty="0"/>
              <a:t> drives for production </a:t>
            </a:r>
            <a:r>
              <a:rPr lang="en-US" dirty="0" err="1"/>
              <a:t>vm’s</a:t>
            </a:r>
            <a:r>
              <a:rPr lang="en-US" dirty="0"/>
              <a:t> (Desktop environment) and Test</a:t>
            </a:r>
          </a:p>
          <a:p>
            <a:r>
              <a:rPr lang="en-US" dirty="0"/>
              <a:t>Put test </a:t>
            </a:r>
            <a:r>
              <a:rPr lang="en-US" dirty="0" err="1"/>
              <a:t>vm</a:t>
            </a:r>
            <a:r>
              <a:rPr lang="en-US" dirty="0"/>
              <a:t> on separate VM</a:t>
            </a:r>
          </a:p>
          <a:p>
            <a:r>
              <a:rPr lang="en-US" dirty="0"/>
              <a:t>Minimize / avoid anything on “host” level. 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1CAA27-A0E0-E7A1-9BC7-EAF04D9444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65999" y="1790700"/>
            <a:ext cx="5328695" cy="397827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For High Performance:</a:t>
            </a:r>
          </a:p>
          <a:p>
            <a:pPr marL="702900" lvl="1" indent="-342900">
              <a:buFontTx/>
              <a:buChar char="-"/>
            </a:pPr>
            <a:r>
              <a:rPr lang="en-US" dirty="0"/>
              <a:t>Pass thru GPU</a:t>
            </a:r>
          </a:p>
          <a:p>
            <a:pPr marL="1422900" lvl="2" indent="-342900">
              <a:buFontTx/>
              <a:buChar char="-"/>
            </a:pPr>
            <a:r>
              <a:rPr lang="en-US" dirty="0"/>
              <a:t>Fedora/OSX/Windows works great</a:t>
            </a:r>
          </a:p>
          <a:p>
            <a:pPr marL="702900" lvl="1" indent="-342900">
              <a:buFontTx/>
              <a:buChar char="-"/>
            </a:pPr>
            <a:r>
              <a:rPr lang="en-US" dirty="0"/>
              <a:t>Pass thru USB </a:t>
            </a:r>
          </a:p>
          <a:p>
            <a:pPr marL="1422900" lvl="2" indent="-342900">
              <a:buFontTx/>
              <a:buChar char="-"/>
            </a:pPr>
            <a:r>
              <a:rPr lang="en-US" dirty="0"/>
              <a:t>Audio works great</a:t>
            </a:r>
          </a:p>
          <a:p>
            <a:pPr marL="1422900" lvl="2" indent="-342900">
              <a:buFontTx/>
              <a:buChar char="-"/>
            </a:pPr>
            <a:r>
              <a:rPr lang="en-US" dirty="0"/>
              <a:t>Arduino Works fine</a:t>
            </a:r>
          </a:p>
          <a:p>
            <a:pPr marL="702900" lvl="1" indent="-342900">
              <a:buFontTx/>
              <a:buChar char="-"/>
            </a:pPr>
            <a:r>
              <a:rPr lang="en-US" dirty="0"/>
              <a:t>Bluetooth</a:t>
            </a:r>
          </a:p>
          <a:p>
            <a:pPr marL="1422900" lvl="2" indent="-342900">
              <a:buFontTx/>
              <a:buChar char="-"/>
            </a:pPr>
            <a:r>
              <a:rPr lang="en-US" dirty="0"/>
              <a:t>Use BT-W3X so headset is </a:t>
            </a:r>
            <a:r>
              <a:rPr lang="en-US" dirty="0" err="1"/>
              <a:t>usb</a:t>
            </a:r>
            <a:r>
              <a:rPr lang="en-US" dirty="0"/>
              <a:t> audio</a:t>
            </a:r>
          </a:p>
        </p:txBody>
      </p:sp>
    </p:spTree>
    <p:extLst>
      <p:ext uri="{BB962C8B-B14F-4D97-AF65-F5344CB8AC3E}">
        <p14:creationId xmlns:p14="http://schemas.microsoft.com/office/powerpoint/2010/main" val="33807959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0ED03C-7FA9-EE08-38E8-301E322D8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Promox</a:t>
            </a:r>
            <a:r>
              <a:rPr lang="en-US" dirty="0"/>
              <a:t> GUI</a:t>
            </a: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B5B1DBF8-6ADA-E35E-E4B9-15D6B9DC9D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636" y="1666875"/>
            <a:ext cx="8846378" cy="4979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9688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FB927D-9608-A2B8-C683-9BEB1DE17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Openshift</a:t>
            </a:r>
            <a:r>
              <a:rPr lang="en-US" dirty="0"/>
              <a:t> Test/Install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FDE9AE-2734-0AA8-EEB8-05B6D865A7F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Bare Metal Install</a:t>
            </a:r>
          </a:p>
          <a:p>
            <a:pPr lvl="1"/>
            <a:r>
              <a:rPr lang="en-US" dirty="0"/>
              <a:t>	- PXE Boot</a:t>
            </a:r>
          </a:p>
          <a:p>
            <a:pPr lvl="0"/>
            <a:r>
              <a:rPr lang="en-US" dirty="0"/>
              <a:t>VM - DNS</a:t>
            </a:r>
            <a:r>
              <a:rPr lang="en-US" baseline="0" dirty="0"/>
              <a:t> Server</a:t>
            </a:r>
          </a:p>
          <a:p>
            <a:pPr lvl="0"/>
            <a:r>
              <a:rPr lang="en-US" baseline="0" dirty="0"/>
              <a:t>VM - Boot Server - TFTP</a:t>
            </a:r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AB6874F3-AF12-C4FA-4ACC-E4B66180ED2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181600" y="1666875"/>
            <a:ext cx="5924550" cy="4763457"/>
          </a:xfrm>
        </p:spPr>
      </p:pic>
    </p:spTree>
    <p:extLst>
      <p:ext uri="{BB962C8B-B14F-4D97-AF65-F5344CB8AC3E}">
        <p14:creationId xmlns:p14="http://schemas.microsoft.com/office/powerpoint/2010/main" val="10335337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24CC6-C876-D743-5E03-BB3F48A61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TesT</a:t>
            </a:r>
            <a:r>
              <a:rPr lang="en-US" dirty="0"/>
              <a:t> Cluster Config</a:t>
            </a:r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96DD39E1-30A6-EA8C-2A3B-D6BC226EEAA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2411067" y="1695037"/>
            <a:ext cx="9489374" cy="4043154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7B754F-44B6-3316-6372-229A6D57D2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42278" y="1695037"/>
            <a:ext cx="3003287" cy="3340790"/>
          </a:xfrm>
        </p:spPr>
        <p:txBody>
          <a:bodyPr/>
          <a:lstStyle/>
          <a:p>
            <a:r>
              <a:rPr lang="en-US" dirty="0"/>
              <a:t>1 Bootstrap</a:t>
            </a:r>
          </a:p>
          <a:p>
            <a:r>
              <a:rPr lang="en-US" dirty="0"/>
              <a:t>3 Control</a:t>
            </a:r>
          </a:p>
          <a:p>
            <a:r>
              <a:rPr lang="en-US" dirty="0"/>
              <a:t>3 Workers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52410"/>
      </p:ext>
    </p:extLst>
  </p:cSld>
  <p:clrMapOvr>
    <a:masterClrMapping/>
  </p:clrMapOvr>
</p:sld>
</file>

<file path=ppt/theme/theme1.xml><?xml version="1.0" encoding="utf-8"?>
<a:theme xmlns:a="http://schemas.openxmlformats.org/drawingml/2006/main" name="LeafVTI">
  <a:themeElements>
    <a:clrScheme name="AnalogousFromRegularSeedLeftStep">
      <a:dk1>
        <a:srgbClr val="000000"/>
      </a:dk1>
      <a:lt1>
        <a:srgbClr val="FFFFFF"/>
      </a:lt1>
      <a:dk2>
        <a:srgbClr val="311C20"/>
      </a:dk2>
      <a:lt2>
        <a:srgbClr val="F0F1F3"/>
      </a:lt2>
      <a:accent1>
        <a:srgbClr val="CF972C"/>
      </a:accent1>
      <a:accent2>
        <a:srgbClr val="CE481E"/>
      </a:accent2>
      <a:accent3>
        <a:srgbClr val="E0304F"/>
      </a:accent3>
      <a:accent4>
        <a:srgbClr val="CE1E87"/>
      </a:accent4>
      <a:accent5>
        <a:srgbClr val="DE30E0"/>
      </a:accent5>
      <a:accent6>
        <a:srgbClr val="831ECE"/>
      </a:accent6>
      <a:hlink>
        <a:srgbClr val="436EC0"/>
      </a:hlink>
      <a:folHlink>
        <a:srgbClr val="7F7F7F"/>
      </a:folHlink>
    </a:clrScheme>
    <a:fontScheme name="Leaf">
      <a:majorFont>
        <a:latin typeface="Rockwell Nova Light"/>
        <a:ea typeface=""/>
        <a:cs typeface=""/>
      </a:majorFont>
      <a:minorFont>
        <a:latin typeface="Avenir Next LT Pro Light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eafVTI" id="{AD13D32C-3873-4EF1-A28C-5D0E64FF0913}" vid="{0D2E0FD0-9C17-4337-BD21-33917FC300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</TotalTime>
  <Words>396</Words>
  <Application>Microsoft Macintosh PowerPoint</Application>
  <PresentationFormat>Widescreen</PresentationFormat>
  <Paragraphs>96</Paragraphs>
  <Slides>29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Aptos</vt:lpstr>
      <vt:lpstr>Arial</vt:lpstr>
      <vt:lpstr>Avenir Next LT Pro Light</vt:lpstr>
      <vt:lpstr>Rockwell Nova Light</vt:lpstr>
      <vt:lpstr>Wingdings</vt:lpstr>
      <vt:lpstr>LeafVTI</vt:lpstr>
      <vt:lpstr>ProxMOX - HomeLab</vt:lpstr>
      <vt:lpstr>Why the Change</vt:lpstr>
      <vt:lpstr>Hardware – Intel LGA1700 Build</vt:lpstr>
      <vt:lpstr>Hardware</vt:lpstr>
      <vt:lpstr>Promox Overview</vt:lpstr>
      <vt:lpstr>Promox Hints</vt:lpstr>
      <vt:lpstr>Promox GUI</vt:lpstr>
      <vt:lpstr>Openshift Test/Install</vt:lpstr>
      <vt:lpstr>TesT Cluster Config</vt:lpstr>
      <vt:lpstr>Scripts</vt:lpstr>
      <vt:lpstr>Top level scripts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CPU Usage with Bootstrap and 3 Masters</vt:lpstr>
      <vt:lpstr>PowerPoint Presentation</vt:lpstr>
      <vt:lpstr>PowerPoint Presentation</vt:lpstr>
      <vt:lpstr>PowerPoint Presentation</vt:lpstr>
      <vt:lpstr>PowerPoint Presentation</vt:lpstr>
      <vt:lpstr>Usage with 3 Control and 3 workers</vt:lpstr>
      <vt:lpstr>PowerPoint Presentation</vt:lpstr>
      <vt:lpstr>PowerPoint Presentation</vt:lpstr>
      <vt:lpstr>PowerPoint Presentation</vt:lpstr>
      <vt:lpstr>PowerPoint Presentation</vt:lpstr>
      <vt:lpstr>Install Complete CPU Usage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ProxMOX - HomeLab</dc:title>
  <dc:creator>Glenn West</dc:creator>
  <cp:lastModifiedBy>Glenn West</cp:lastModifiedBy>
  <cp:revision>6</cp:revision>
  <dcterms:created xsi:type="dcterms:W3CDTF">2024-06-24T02:14:40Z</dcterms:created>
  <dcterms:modified xsi:type="dcterms:W3CDTF">2024-06-24T04:12:32Z</dcterms:modified>
</cp:coreProperties>
</file>